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7"/>
  </p:notesMasterIdLst>
  <p:sldIdLst>
    <p:sldId id="258" r:id="rId6"/>
  </p:sldIdLst>
  <p:sldSz cx="9144000" cy="5143500" type="screen16x9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102" d="100"/>
          <a:sy n="102" d="100"/>
        </p:scale>
        <p:origin x="284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27C65-CA2A-4755-A92D-10728C9A8D8C}" type="datetimeFigureOut">
              <a:rPr lang="nb-NO" smtClean="0"/>
              <a:pPr/>
              <a:t>17.01.2025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AC16-C189-4FC8-8157-66D81E8D40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2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11657-8F9B-4641-BED5-F124A93D087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570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97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20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628650" y="928869"/>
            <a:ext cx="7886700" cy="3663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217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25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1B5-053E-DD40-9B25-6FB3F10320AD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0465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628650" y="928869"/>
            <a:ext cx="7886700" cy="3663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217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25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1B5-053E-DD40-9B25-6FB3F10320AD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6495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13201" y="1804187"/>
            <a:ext cx="3624160" cy="27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13201" y="2230250"/>
            <a:ext cx="3624159" cy="873898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0" t="10304" r="5072" b="13886"/>
          <a:stretch/>
        </p:blipFill>
        <p:spPr>
          <a:xfrm>
            <a:off x="4205037" y="1578010"/>
            <a:ext cx="4867427" cy="2048375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513200" y="3207920"/>
            <a:ext cx="3624160" cy="26619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500" b="0" baseline="0">
                <a:solidFill>
                  <a:schemeClr val="tx1"/>
                </a:solidFill>
              </a:defRPr>
            </a:lvl1pPr>
            <a:lvl2pPr marL="342900" indent="0">
              <a:buNone/>
              <a:defRPr sz="1350" b="0">
                <a:solidFill>
                  <a:srgbClr val="000000"/>
                </a:solidFill>
              </a:defRPr>
            </a:lvl2pPr>
            <a:lvl3pPr marL="685800" indent="0">
              <a:buNone/>
              <a:defRPr sz="1200" b="0">
                <a:solidFill>
                  <a:srgbClr val="000000"/>
                </a:solidFill>
              </a:defRPr>
            </a:lvl3pPr>
            <a:lvl4pPr marL="1028700" indent="0">
              <a:buNone/>
              <a:defRPr sz="1050" b="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navn og dato</a:t>
            </a:r>
          </a:p>
        </p:txBody>
      </p:sp>
    </p:spTree>
    <p:extLst>
      <p:ext uri="{BB962C8B-B14F-4D97-AF65-F5344CB8AC3E}">
        <p14:creationId xmlns:p14="http://schemas.microsoft.com/office/powerpoint/2010/main" val="2499989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327804" y="567231"/>
            <a:ext cx="8522898" cy="326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5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327804" y="297231"/>
            <a:ext cx="4903207" cy="1945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327804" y="1204662"/>
            <a:ext cx="8522898" cy="3387593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aseline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788382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4661485" y="1204662"/>
            <a:ext cx="4189217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327804" y="567231"/>
            <a:ext cx="8522898" cy="326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5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7804" y="297231"/>
            <a:ext cx="4903207" cy="194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327804" y="1204662"/>
            <a:ext cx="4274275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 baseline="0">
                <a:solidFill>
                  <a:srgbClr val="000000"/>
                </a:solidFill>
              </a:defRPr>
            </a:lvl1pPr>
            <a:lvl2pPr>
              <a:defRPr sz="1350" b="0">
                <a:solidFill>
                  <a:srgbClr val="000000"/>
                </a:solidFill>
              </a:defRPr>
            </a:lvl2pPr>
            <a:lvl3pPr>
              <a:defRPr sz="1200" b="0">
                <a:solidFill>
                  <a:srgbClr val="000000"/>
                </a:solidFill>
              </a:defRPr>
            </a:lvl3pPr>
            <a:lvl4pPr>
              <a:defRPr sz="1050" b="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2470019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5427745" y="0"/>
            <a:ext cx="3716255" cy="472841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 baseline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bilde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327804" y="1204662"/>
            <a:ext cx="4991658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327804" y="567231"/>
            <a:ext cx="4946540" cy="326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5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7804" y="297231"/>
            <a:ext cx="4903207" cy="1945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069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 fast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B1B7625-83D5-47E3-86DA-528FF870A0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7745" y="0"/>
            <a:ext cx="3716255" cy="47327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327804" y="1204662"/>
            <a:ext cx="4991658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327804" y="567231"/>
            <a:ext cx="4946540" cy="326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5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7804" y="297231"/>
            <a:ext cx="4903207" cy="1945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1551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to kolonner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5427745" y="1204663"/>
            <a:ext cx="3716255" cy="3532772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 baseline="0">
                <a:solidFill>
                  <a:srgbClr val="000000"/>
                </a:solidFill>
              </a:defRPr>
            </a:lvl1pPr>
            <a:lvl2pPr>
              <a:defRPr sz="1350">
                <a:solidFill>
                  <a:srgbClr val="000000"/>
                </a:solidFill>
              </a:defRPr>
            </a:lvl2pPr>
            <a:lvl3pPr>
              <a:defRPr sz="1200">
                <a:solidFill>
                  <a:srgbClr val="000000"/>
                </a:solidFill>
              </a:defRPr>
            </a:lvl3pPr>
            <a:lvl4pPr>
              <a:defRPr sz="105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bilde</a:t>
            </a:r>
          </a:p>
        </p:txBody>
      </p:sp>
      <p:sp>
        <p:nvSpPr>
          <p:cNvPr id="14" name="Plassholder for tittel 1"/>
          <p:cNvSpPr>
            <a:spLocks noGrp="1"/>
          </p:cNvSpPr>
          <p:nvPr>
            <p:ph type="title"/>
          </p:nvPr>
        </p:nvSpPr>
        <p:spPr>
          <a:xfrm>
            <a:off x="327804" y="567231"/>
            <a:ext cx="8522898" cy="326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5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327804" y="297231"/>
            <a:ext cx="4903207" cy="194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327805" y="1204662"/>
            <a:ext cx="2392836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 baseline="0">
                <a:solidFill>
                  <a:srgbClr val="000000"/>
                </a:solidFill>
              </a:defRPr>
            </a:lvl1pPr>
            <a:lvl2pPr>
              <a:defRPr sz="1350" b="0">
                <a:solidFill>
                  <a:srgbClr val="000000"/>
                </a:solidFill>
              </a:defRPr>
            </a:lvl2pPr>
            <a:lvl3pPr>
              <a:defRPr sz="1200" b="0">
                <a:solidFill>
                  <a:srgbClr val="000000"/>
                </a:solidFill>
              </a:defRPr>
            </a:lvl3pPr>
            <a:lvl4pPr>
              <a:defRPr sz="1050" b="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17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2838175" y="1204662"/>
            <a:ext cx="2392836" cy="3383081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 b="0" baseline="0">
                <a:solidFill>
                  <a:srgbClr val="000000"/>
                </a:solidFill>
              </a:defRPr>
            </a:lvl1pPr>
            <a:lvl2pPr>
              <a:defRPr sz="1350" b="0">
                <a:solidFill>
                  <a:srgbClr val="000000"/>
                </a:solidFill>
              </a:defRPr>
            </a:lvl2pPr>
            <a:lvl3pPr>
              <a:defRPr sz="1200" b="0">
                <a:solidFill>
                  <a:srgbClr val="000000"/>
                </a:solidFill>
              </a:defRPr>
            </a:lvl3pPr>
            <a:lvl4pPr>
              <a:defRPr sz="1050" b="0">
                <a:solidFill>
                  <a:srgbClr val="000000"/>
                </a:solidFill>
              </a:defRPr>
            </a:lvl4pPr>
            <a:lvl5pPr>
              <a:defRPr sz="825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597801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13201" y="1804187"/>
            <a:ext cx="4903207" cy="27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13201" y="2230250"/>
            <a:ext cx="4903207" cy="873898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8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5025" y="1496804"/>
            <a:ext cx="32289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5025" y="1496804"/>
            <a:ext cx="32289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003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7804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13201" y="1804187"/>
            <a:ext cx="4903207" cy="27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2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5" name="Tittel 1"/>
          <p:cNvSpPr>
            <a:spLocks noGrp="1"/>
          </p:cNvSpPr>
          <p:nvPr>
            <p:ph type="ctrTitle"/>
          </p:nvPr>
        </p:nvSpPr>
        <p:spPr>
          <a:xfrm>
            <a:off x="513201" y="2230250"/>
            <a:ext cx="4903207" cy="873898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5025" y="1489660"/>
            <a:ext cx="32289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5025" y="1489660"/>
            <a:ext cx="32289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5188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524" y="1895567"/>
            <a:ext cx="4775918" cy="1103237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524" y="1895567"/>
            <a:ext cx="4775918" cy="110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32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32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009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892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09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866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520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277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17.01.2025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9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8037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499537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1540" y="195493"/>
            <a:ext cx="2244375" cy="34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Bilde 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72200" y="3057805"/>
            <a:ext cx="2779875" cy="20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39" y="4623978"/>
            <a:ext cx="1584176" cy="41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2700" b="1" kern="1200">
          <a:solidFill>
            <a:srgbClr val="00338D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–"/>
        <a:defRPr sz="21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•"/>
        <a:defRPr sz="18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–"/>
        <a:defRPr sz="15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»"/>
        <a:defRPr sz="15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4733365"/>
            <a:ext cx="9144000" cy="410135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160" y="4832105"/>
            <a:ext cx="1098532" cy="237283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0" y="4733365"/>
            <a:ext cx="9144000" cy="410135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160" y="4832105"/>
            <a:ext cx="1098532" cy="237283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334" y="126323"/>
            <a:ext cx="930545" cy="322051"/>
          </a:xfrm>
          <a:prstGeom prst="rect">
            <a:avLst/>
          </a:prstGeom>
        </p:spPr>
      </p:pic>
      <p:sp>
        <p:nvSpPr>
          <p:cNvPr id="9" name="Plassholder for tekst 5"/>
          <p:cNvSpPr txBox="1">
            <a:spLocks/>
          </p:cNvSpPr>
          <p:nvPr/>
        </p:nvSpPr>
        <p:spPr>
          <a:xfrm>
            <a:off x="336829" y="4832630"/>
            <a:ext cx="6714053" cy="21085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sz="4200" dirty="0">
                <a:solidFill>
                  <a:schemeClr val="bg1"/>
                </a:solidFill>
              </a:rPr>
              <a:t>Forbedringskunnskap – avdeling for kvalitetsforbedring,</a:t>
            </a:r>
            <a:r>
              <a:rPr lang="nb-NO" sz="4200" baseline="0" dirty="0">
                <a:solidFill>
                  <a:schemeClr val="bg1"/>
                </a:solidFill>
              </a:rPr>
              <a:t> </a:t>
            </a:r>
            <a:r>
              <a:rPr lang="nb-NO" sz="4200" dirty="0">
                <a:solidFill>
                  <a:schemeClr val="bg1"/>
                </a:solidFill>
              </a:rPr>
              <a:t> pasientsikkerhet og smittevern </a:t>
            </a:r>
          </a:p>
          <a:p>
            <a:r>
              <a:rPr lang="nb-NO" sz="2100" dirty="0"/>
              <a:t>Avdeling for kvalitetsforbedring, pasientsikkerhet og smittevern </a:t>
            </a:r>
          </a:p>
        </p:txBody>
      </p:sp>
    </p:spTree>
    <p:extLst>
      <p:ext uri="{BB962C8B-B14F-4D97-AF65-F5344CB8AC3E}">
        <p14:creationId xmlns:p14="http://schemas.microsoft.com/office/powerpoint/2010/main" val="365940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460851" y="1687117"/>
            <a:ext cx="7387882" cy="3456383"/>
          </a:xfrm>
        </p:spPr>
        <p:txBody>
          <a:bodyPr>
            <a:noAutofit/>
          </a:bodyPr>
          <a:lstStyle/>
          <a:p>
            <a:r>
              <a:rPr lang="nb-NO" sz="3200" b="1" dirty="0"/>
              <a:t>HVA</a:t>
            </a:r>
            <a:r>
              <a:rPr lang="nb-NO" sz="3200" dirty="0"/>
              <a:t> ønsker vi å oppnå?</a:t>
            </a:r>
            <a:br>
              <a:rPr lang="nb-NO" sz="3200" dirty="0"/>
            </a:br>
            <a:r>
              <a:rPr lang="nb-NO" sz="3200" dirty="0"/>
              <a:t>Hvor </a:t>
            </a:r>
            <a:r>
              <a:rPr lang="nb-NO" sz="3200" b="1" dirty="0"/>
              <a:t>MYE</a:t>
            </a:r>
            <a:r>
              <a:rPr lang="nb-NO" sz="3200" dirty="0"/>
              <a:t>?</a:t>
            </a:r>
            <a:br>
              <a:rPr lang="nb-NO" sz="3200" dirty="0"/>
            </a:br>
            <a:r>
              <a:rPr lang="nb-NO" sz="3200" dirty="0"/>
              <a:t>For </a:t>
            </a:r>
            <a:r>
              <a:rPr lang="nb-NO" sz="3200" b="1" dirty="0"/>
              <a:t>HVEM</a:t>
            </a:r>
            <a:r>
              <a:rPr lang="nb-NO" sz="3200" dirty="0"/>
              <a:t>?</a:t>
            </a:r>
            <a:br>
              <a:rPr lang="nb-NO" sz="3200" dirty="0"/>
            </a:br>
            <a:r>
              <a:rPr lang="nb-NO" sz="3200" dirty="0"/>
              <a:t>Innen </a:t>
            </a:r>
            <a:r>
              <a:rPr lang="nb-NO" sz="3200" b="1" dirty="0"/>
              <a:t>NÅR</a:t>
            </a:r>
            <a:r>
              <a:rPr lang="nb-NO" sz="3200" dirty="0"/>
              <a:t>?</a:t>
            </a:r>
            <a:br>
              <a:rPr lang="nb-NO" sz="3200" dirty="0"/>
            </a:br>
            <a:br>
              <a:rPr lang="nb-NO" sz="3200" dirty="0">
                <a:latin typeface="+mn-lt"/>
              </a:rPr>
            </a:br>
            <a:r>
              <a:rPr lang="nb-NO" sz="1800" dirty="0">
                <a:latin typeface="+mn-lt"/>
              </a:rPr>
              <a:t>Målformuleringen din skal svare på dette!</a:t>
            </a:r>
            <a:br>
              <a:rPr lang="nb-NO" sz="2000" dirty="0"/>
            </a:br>
            <a:br>
              <a:rPr lang="nb-NO" sz="2000" dirty="0"/>
            </a:br>
            <a:r>
              <a:rPr lang="nb-NO" sz="2000" dirty="0"/>
              <a:t> </a:t>
            </a:r>
            <a:endParaRPr lang="nb-NO" sz="2400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4ADC27AA-947D-874D-B83D-76E22CB4C727}"/>
              </a:ext>
            </a:extLst>
          </p:cNvPr>
          <p:cNvSpPr txBox="1">
            <a:spLocks/>
          </p:cNvSpPr>
          <p:nvPr/>
        </p:nvSpPr>
        <p:spPr>
          <a:xfrm>
            <a:off x="457200" y="580374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338D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766">
              <a:defRPr/>
            </a:pPr>
            <a:endParaRPr lang="nb-NO" sz="2700" dirty="0">
              <a:latin typeface="Calibri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538556"/>
            <a:ext cx="3735523" cy="20162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ittel 9"/>
          <p:cNvSpPr txBox="1">
            <a:spLocks/>
          </p:cNvSpPr>
          <p:nvPr/>
        </p:nvSpPr>
        <p:spPr>
          <a:xfrm>
            <a:off x="609600" y="479442"/>
            <a:ext cx="7706816" cy="508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700" b="1" kern="1200">
                <a:solidFill>
                  <a:srgbClr val="00338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200" dirty="0"/>
              <a:t>Sett et mål for </a:t>
            </a:r>
            <a:r>
              <a:rPr lang="nb-NO" sz="3600" dirty="0"/>
              <a:t>arbeidet</a:t>
            </a:r>
            <a:endParaRPr lang="nb-NO" sz="2800" dirty="0"/>
          </a:p>
        </p:txBody>
      </p:sp>
      <p:sp>
        <p:nvSpPr>
          <p:cNvPr id="3" name="Rektangel 2"/>
          <p:cNvSpPr/>
          <p:nvPr/>
        </p:nvSpPr>
        <p:spPr>
          <a:xfrm>
            <a:off x="4572000" y="38806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dirty="0"/>
              <a:t>Og tenk i tillegg på om målet ditt er SMART!</a:t>
            </a:r>
            <a:br>
              <a:rPr lang="nb-NO" dirty="0"/>
            </a:br>
            <a:br>
              <a:rPr lang="nb-NO" dirty="0"/>
            </a:b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651713"/>
      </p:ext>
    </p:extLst>
  </p:cSld>
  <p:clrMapOvr>
    <a:masterClrMapping/>
  </p:clrMapOvr>
</p:sld>
</file>

<file path=ppt/theme/theme1.xml><?xml version="1.0" encoding="utf-8"?>
<a:theme xmlns:a="http://schemas.openxmlformats.org/drawingml/2006/main" name="1_KF 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23 PP mal KF Tema1">
  <a:themeElements>
    <a:clrScheme name="VVHF">
      <a:dk1>
        <a:srgbClr val="00338D"/>
      </a:dk1>
      <a:lt1>
        <a:srgbClr val="FFFFFF"/>
      </a:lt1>
      <a:dk2>
        <a:srgbClr val="5599EE"/>
      </a:dk2>
      <a:lt2>
        <a:srgbClr val="CCD6E8"/>
      </a:lt2>
      <a:accent1>
        <a:srgbClr val="00338D"/>
      </a:accent1>
      <a:accent2>
        <a:srgbClr val="5599EE"/>
      </a:accent2>
      <a:accent3>
        <a:srgbClr val="CCD6E8"/>
      </a:accent3>
      <a:accent4>
        <a:srgbClr val="7BA296"/>
      </a:accent4>
      <a:accent5>
        <a:srgbClr val="E4D478"/>
      </a:accent5>
      <a:accent6>
        <a:srgbClr val="F7C07F"/>
      </a:accent6>
      <a:hlink>
        <a:srgbClr val="5599EE"/>
      </a:hlink>
      <a:folHlink>
        <a:srgbClr val="C6CD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PP mal KF Tema1" id="{3E6223F0-BDEE-4312-92FA-39513E45525E}" vid="{67158E40-483B-431B-A911-BD784C6F8D6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c8c0b8-36bb-4877-9579-e432d427316a">
      <Terms xmlns="http://schemas.microsoft.com/office/infopath/2007/PartnerControls"/>
    </lcf76f155ced4ddcb4097134ff3c332f>
    <TaxCatchAll xmlns="1bfe2035-de25-4a70-bbac-e87eca0bdd5d" xsi:nil="true"/>
    <Rekkef_x00f8_lge xmlns="3cc8c0b8-36bb-4877-9579-e432d427316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8A6AFE100AC04893A8398053EC507E" ma:contentTypeVersion="19" ma:contentTypeDescription="Create a new document." ma:contentTypeScope="" ma:versionID="027f2058313cffcad4528c33ee11c49a">
  <xsd:schema xmlns:xsd="http://www.w3.org/2001/XMLSchema" xmlns:xs="http://www.w3.org/2001/XMLSchema" xmlns:p="http://schemas.microsoft.com/office/2006/metadata/properties" xmlns:ns2="3cc8c0b8-36bb-4877-9579-e432d427316a" xmlns:ns3="1bfe2035-de25-4a70-bbac-e87eca0bdd5d" targetNamespace="http://schemas.microsoft.com/office/2006/metadata/properties" ma:root="true" ma:fieldsID="17b378d1fc6abd534ade3fba6652d549" ns2:_="" ns3:_="">
    <xsd:import namespace="3cc8c0b8-36bb-4877-9579-e432d427316a"/>
    <xsd:import namespace="1bfe2035-de25-4a70-bbac-e87eca0bdd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Rekkef_x00f8_lg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8c0b8-36bb-4877-9579-e432d42731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Rekkef_x00f8_lge" ma:index="18" nillable="true" ma:displayName="Rekkefølge" ma:format="Dropdown" ma:internalName="Rekkef_x00f8_lge" ma:percentage="FALSE">
      <xsd:simpleType>
        <xsd:restriction base="dms:Number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be3d436-fbfd-41cc-af34-671200448d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e2035-de25-4a70-bbac-e87eca0bdd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b18faba-198c-4176-98f5-d546fa374a9a}" ma:internalName="TaxCatchAll" ma:showField="CatchAllData" ma:web="1bfe2035-de25-4a70-bbac-e87eca0bdd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FC4E97-7CA8-4539-B92B-464FC8B93842}">
  <ds:schemaRefs>
    <ds:schemaRef ds:uri="3cc8c0b8-36bb-4877-9579-e432d427316a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bfe2035-de25-4a70-bbac-e87eca0bdd5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544CD3D-381A-47BB-B832-325F906981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22683E-548A-41D2-A838-C4D6CAAC80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c8c0b8-36bb-4877-9579-e432d427316a"/>
    <ds:schemaRef ds:uri="1bfe2035-de25-4a70-bbac-e87eca0bdd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1 PowerPoint bredformat 16-9 VVHF</Template>
  <TotalTime>233</TotalTime>
  <Words>50</Words>
  <Application>Microsoft Office PowerPoint</Application>
  <PresentationFormat>Skjermfremvisning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1_KF Tema1</vt:lpstr>
      <vt:lpstr>2023 PP mal KF Tema1</vt:lpstr>
      <vt:lpstr>HVA ønsker vi å oppnå? Hvor MYE? For HVEM? Innen NÅR?  Målformuleringen din skal svare på dette!   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HVA ønsker vi å oppnå? Hvor MYE? For HVEM? Innen NÅR?  Målformuleringen din skal svare på dette. Og tenk i tillegg på om målet ditt er SMART.</dc:title>
  <dc:creator>Berit Marie Flønæs</dc:creator>
  <cp:lastModifiedBy>Åse Stavland Lexberg</cp:lastModifiedBy>
  <cp:revision>10</cp:revision>
  <cp:lastPrinted>2023-03-13T12:22:12Z</cp:lastPrinted>
  <dcterms:created xsi:type="dcterms:W3CDTF">2022-10-20T10:06:21Z</dcterms:created>
  <dcterms:modified xsi:type="dcterms:W3CDTF">2025-01-17T12:09:47Z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0x0101004D8A6AFE100AC04893A8398053EC507E</vt:lpwstr>
  </property>
  <property fmtid="{D5CDD505-2E9C-101B-9397-08002B2CF9AE}" pid="3" name="MediaServiceImageTags">
    <vt:lpwstr/>
  </property>
</Properties>
</file>