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84267" y="2405582"/>
            <a:ext cx="4832213" cy="36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støttetittel</a:t>
            </a:r>
          </a:p>
          <a:p>
            <a:endParaRPr lang="nb-NO" dirty="0"/>
          </a:p>
        </p:txBody>
      </p:sp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684268" y="2973666"/>
            <a:ext cx="4832212" cy="116519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0" t="10304" r="5072" b="13886"/>
          <a:stretch/>
        </p:blipFill>
        <p:spPr>
          <a:xfrm>
            <a:off x="5606716" y="2104013"/>
            <a:ext cx="6489902" cy="2731167"/>
          </a:xfrm>
          <a:prstGeom prst="rect">
            <a:avLst/>
          </a:prstGeom>
        </p:spPr>
      </p:pic>
      <p:sp>
        <p:nvSpPr>
          <p:cNvPr id="9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684266" y="4277227"/>
            <a:ext cx="4832213" cy="354932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 b="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 b="0">
                <a:solidFill>
                  <a:srgbClr val="000000"/>
                </a:solidFill>
              </a:defRPr>
            </a:lvl2pPr>
            <a:lvl3pPr marL="914400" indent="0">
              <a:buNone/>
              <a:defRPr sz="1600" b="0">
                <a:solidFill>
                  <a:srgbClr val="000000"/>
                </a:solidFill>
              </a:defRPr>
            </a:lvl3pPr>
            <a:lvl4pPr marL="1371600" indent="0">
              <a:buNone/>
              <a:defRPr sz="1400" b="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navn og dato</a:t>
            </a:r>
          </a:p>
        </p:txBody>
      </p:sp>
    </p:spTree>
    <p:extLst>
      <p:ext uri="{BB962C8B-B14F-4D97-AF65-F5344CB8AC3E}">
        <p14:creationId xmlns:p14="http://schemas.microsoft.com/office/powerpoint/2010/main" val="269912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989705E-3B35-4C61-B662-6EA34AF4DD29}" type="datetimeFigureOut">
              <a:rPr lang="nb-NO" smtClean="0"/>
              <a:t>13.02.2025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B953-2D45-4E7E-B6AD-138BCE4033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36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11363864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Undertittel 2"/>
          <p:cNvSpPr>
            <a:spLocks noGrp="1"/>
          </p:cNvSpPr>
          <p:nvPr>
            <p:ph type="subTitle" idx="13" hasCustomPrompt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støttetittel</a:t>
            </a:r>
          </a:p>
          <a:p>
            <a:endParaRPr lang="nb-NO" dirty="0"/>
          </a:p>
        </p:txBody>
      </p:sp>
      <p:sp>
        <p:nvSpPr>
          <p:cNvPr id="9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2" y="1606216"/>
            <a:ext cx="11363864" cy="451679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aseline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tekst</a:t>
            </a:r>
          </a:p>
          <a:p>
            <a:pPr lvl="1"/>
            <a:r>
              <a:rPr lang="nb-NO" dirty="0"/>
              <a:t>Første nivå punktliste</a:t>
            </a:r>
          </a:p>
          <a:p>
            <a:pPr lvl="2"/>
            <a:r>
              <a:rPr lang="nb-NO" dirty="0"/>
              <a:t>Andre nivå punktliste</a:t>
            </a:r>
          </a:p>
          <a:p>
            <a:pPr lvl="3"/>
            <a:r>
              <a:rPr lang="nb-NO" dirty="0"/>
              <a:t>Tredje nivå punktliste</a:t>
            </a:r>
          </a:p>
        </p:txBody>
      </p:sp>
    </p:spTree>
    <p:extLst>
      <p:ext uri="{BB962C8B-B14F-4D97-AF65-F5344CB8AC3E}">
        <p14:creationId xmlns:p14="http://schemas.microsoft.com/office/powerpoint/2010/main" val="470224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6215314" y="1606216"/>
            <a:ext cx="5585622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tekst</a:t>
            </a:r>
          </a:p>
          <a:p>
            <a:pPr lvl="1"/>
            <a:r>
              <a:rPr lang="nb-NO" dirty="0"/>
              <a:t>Første nivå punktliste</a:t>
            </a:r>
          </a:p>
          <a:p>
            <a:pPr lvl="2"/>
            <a:r>
              <a:rPr lang="nb-NO" dirty="0"/>
              <a:t>Andre nivå punktliste</a:t>
            </a:r>
          </a:p>
          <a:p>
            <a:pPr lvl="3"/>
            <a:r>
              <a:rPr lang="nb-NO" dirty="0"/>
              <a:t>Tredje nivå punktliste</a:t>
            </a:r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11363864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legge til en støttetittel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2" y="1606216"/>
            <a:ext cx="5699033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 b="0">
                <a:solidFill>
                  <a:srgbClr val="000000"/>
                </a:solidFill>
              </a:defRPr>
            </a:lvl2pPr>
            <a:lvl3pPr>
              <a:defRPr sz="1600" b="0">
                <a:solidFill>
                  <a:srgbClr val="000000"/>
                </a:solidFill>
              </a:defRPr>
            </a:lvl3pPr>
            <a:lvl4pPr>
              <a:defRPr sz="1400" b="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tekst</a:t>
            </a:r>
          </a:p>
          <a:p>
            <a:pPr lvl="1"/>
            <a:r>
              <a:rPr lang="nb-NO" dirty="0"/>
              <a:t>Første nivå punktliste</a:t>
            </a:r>
          </a:p>
          <a:p>
            <a:pPr lvl="2"/>
            <a:r>
              <a:rPr lang="nb-NO" dirty="0"/>
              <a:t>Andre nivå punktliste</a:t>
            </a:r>
          </a:p>
          <a:p>
            <a:pPr lvl="3"/>
            <a:r>
              <a:rPr lang="nb-NO" dirty="0"/>
              <a:t>Tredje nivå punktliste</a:t>
            </a:r>
          </a:p>
        </p:txBody>
      </p:sp>
    </p:spTree>
    <p:extLst>
      <p:ext uri="{BB962C8B-B14F-4D97-AF65-F5344CB8AC3E}">
        <p14:creationId xmlns:p14="http://schemas.microsoft.com/office/powerpoint/2010/main" val="154897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7236994" y="0"/>
            <a:ext cx="4955006" cy="6304548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bilde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2" y="1606216"/>
            <a:ext cx="6655544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tekst</a:t>
            </a:r>
          </a:p>
          <a:p>
            <a:pPr lvl="1"/>
            <a:r>
              <a:rPr lang="nb-NO" dirty="0"/>
              <a:t>Første nivå punktliste</a:t>
            </a:r>
          </a:p>
          <a:p>
            <a:pPr lvl="2"/>
            <a:r>
              <a:rPr lang="nb-NO" dirty="0"/>
              <a:t>Andre nivå punktliste</a:t>
            </a:r>
          </a:p>
          <a:p>
            <a:pPr lvl="3"/>
            <a:r>
              <a:rPr lang="nb-NO" dirty="0"/>
              <a:t>Tredje nivå punktliste</a:t>
            </a:r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6595386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støttetittel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974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og bilde fast stør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CB1B7625-83D5-47E3-86DA-528FF870A0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36994" y="0"/>
            <a:ext cx="4955006" cy="63102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6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2" y="1606216"/>
            <a:ext cx="6655544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tekst</a:t>
            </a:r>
          </a:p>
          <a:p>
            <a:pPr lvl="1"/>
            <a:r>
              <a:rPr lang="nb-NO" dirty="0"/>
              <a:t>Første nivå punktliste</a:t>
            </a:r>
          </a:p>
          <a:p>
            <a:pPr lvl="2"/>
            <a:r>
              <a:rPr lang="nb-NO" dirty="0"/>
              <a:t>Andre nivå punktliste</a:t>
            </a:r>
          </a:p>
          <a:p>
            <a:pPr lvl="3"/>
            <a:r>
              <a:rPr lang="nb-NO" dirty="0"/>
              <a:t>Tredje nivå punktliste</a:t>
            </a:r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6595386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støttetittel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1055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to kolonner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7236994" y="1606216"/>
            <a:ext cx="4955006" cy="4710363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bilde</a:t>
            </a:r>
          </a:p>
        </p:txBody>
      </p:sp>
      <p:sp>
        <p:nvSpPr>
          <p:cNvPr id="14" name="Plassholder for tittel 1"/>
          <p:cNvSpPr>
            <a:spLocks noGrp="1"/>
          </p:cNvSpPr>
          <p:nvPr>
            <p:ph type="title"/>
          </p:nvPr>
        </p:nvSpPr>
        <p:spPr>
          <a:xfrm>
            <a:off x="437072" y="756308"/>
            <a:ext cx="11363864" cy="434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5" name="Undertittel 2"/>
          <p:cNvSpPr>
            <a:spLocks noGrp="1"/>
          </p:cNvSpPr>
          <p:nvPr>
            <p:ph type="subTitle" idx="1"/>
          </p:nvPr>
        </p:nvSpPr>
        <p:spPr>
          <a:xfrm>
            <a:off x="437072" y="396308"/>
            <a:ext cx="6537609" cy="259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6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437073" y="1606216"/>
            <a:ext cx="3190448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 b="0">
                <a:solidFill>
                  <a:srgbClr val="000000"/>
                </a:solidFill>
              </a:defRPr>
            </a:lvl2pPr>
            <a:lvl3pPr>
              <a:defRPr sz="1600" b="0">
                <a:solidFill>
                  <a:srgbClr val="000000"/>
                </a:solidFill>
              </a:defRPr>
            </a:lvl3pPr>
            <a:lvl4pPr>
              <a:defRPr sz="1400" b="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tekst</a:t>
            </a:r>
          </a:p>
          <a:p>
            <a:pPr lvl="1"/>
            <a:r>
              <a:rPr lang="nb-NO" dirty="0"/>
              <a:t>Første nivå punktliste</a:t>
            </a:r>
          </a:p>
          <a:p>
            <a:pPr lvl="2"/>
            <a:r>
              <a:rPr lang="nb-NO" dirty="0"/>
              <a:t>Andre nivå punktliste</a:t>
            </a:r>
          </a:p>
          <a:p>
            <a:pPr lvl="3"/>
            <a:r>
              <a:rPr lang="nb-NO" dirty="0"/>
              <a:t>Tredje nivå punktliste</a:t>
            </a:r>
          </a:p>
        </p:txBody>
      </p:sp>
      <p:sp>
        <p:nvSpPr>
          <p:cNvPr id="17" name="Plassholder for innhold 2"/>
          <p:cNvSpPr>
            <a:spLocks noGrp="1"/>
          </p:cNvSpPr>
          <p:nvPr>
            <p:ph idx="17" hasCustomPrompt="1"/>
          </p:nvPr>
        </p:nvSpPr>
        <p:spPr>
          <a:xfrm>
            <a:off x="3784233" y="1606216"/>
            <a:ext cx="3190448" cy="451077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000000"/>
                </a:solidFill>
              </a:defRPr>
            </a:lvl1pPr>
            <a:lvl2pPr>
              <a:defRPr sz="1800" b="0">
                <a:solidFill>
                  <a:srgbClr val="000000"/>
                </a:solidFill>
              </a:defRPr>
            </a:lvl2pPr>
            <a:lvl3pPr>
              <a:defRPr sz="1600" b="0">
                <a:solidFill>
                  <a:srgbClr val="000000"/>
                </a:solidFill>
              </a:defRPr>
            </a:lvl3pPr>
            <a:lvl4pPr>
              <a:defRPr sz="1400" b="0">
                <a:solidFill>
                  <a:srgbClr val="000000"/>
                </a:solidFill>
              </a:defRPr>
            </a:lvl4pPr>
            <a:lvl5pPr>
              <a:defRPr sz="1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Legg til tekst</a:t>
            </a:r>
          </a:p>
          <a:p>
            <a:pPr lvl="1"/>
            <a:r>
              <a:rPr lang="nb-NO" dirty="0"/>
              <a:t>Første nivå punktliste</a:t>
            </a:r>
          </a:p>
          <a:p>
            <a:pPr lvl="2"/>
            <a:r>
              <a:rPr lang="nb-NO" dirty="0"/>
              <a:t>Andre nivå punktliste</a:t>
            </a:r>
          </a:p>
          <a:p>
            <a:pPr lvl="3"/>
            <a:r>
              <a:rPr lang="nb-NO" dirty="0"/>
              <a:t>Tredje nivå punktliste</a:t>
            </a:r>
          </a:p>
        </p:txBody>
      </p:sp>
    </p:spTree>
    <p:extLst>
      <p:ext uri="{BB962C8B-B14F-4D97-AF65-F5344CB8AC3E}">
        <p14:creationId xmlns:p14="http://schemas.microsoft.com/office/powerpoint/2010/main" val="326960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llomside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84267" y="2405582"/>
            <a:ext cx="6537609" cy="36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støttetittel</a:t>
            </a:r>
          </a:p>
          <a:p>
            <a:endParaRPr lang="nb-NO" dirty="0"/>
          </a:p>
        </p:txBody>
      </p:sp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684267" y="2973666"/>
            <a:ext cx="6537609" cy="116519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8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6700" y="1995738"/>
            <a:ext cx="43053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6700" y="1995738"/>
            <a:ext cx="43053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253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llomside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84267" y="2405582"/>
            <a:ext cx="6537609" cy="36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støttetittel</a:t>
            </a:r>
          </a:p>
          <a:p>
            <a:endParaRPr lang="nb-NO" dirty="0"/>
          </a:p>
        </p:txBody>
      </p:sp>
      <p:sp>
        <p:nvSpPr>
          <p:cNvPr id="5" name="Tittel 1"/>
          <p:cNvSpPr>
            <a:spLocks noGrp="1"/>
          </p:cNvSpPr>
          <p:nvPr>
            <p:ph type="ctrTitle"/>
          </p:nvPr>
        </p:nvSpPr>
        <p:spPr>
          <a:xfrm>
            <a:off x="684267" y="2973666"/>
            <a:ext cx="6537609" cy="116519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7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6700" y="1986213"/>
            <a:ext cx="43053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6700" y="1986213"/>
            <a:ext cx="43053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08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nings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364" y="2527423"/>
            <a:ext cx="6367891" cy="1470982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364" y="2527423"/>
            <a:ext cx="6367891" cy="147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39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6311153"/>
            <a:ext cx="12192000" cy="546847"/>
          </a:xfrm>
          <a:prstGeom prst="rect">
            <a:avLst/>
          </a:prstGeom>
          <a:solidFill>
            <a:srgbClr val="0033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880" y="6442806"/>
            <a:ext cx="1464709" cy="316377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0" y="6311153"/>
            <a:ext cx="12192000" cy="546847"/>
          </a:xfrm>
          <a:prstGeom prst="rect">
            <a:avLst/>
          </a:prstGeom>
          <a:solidFill>
            <a:srgbClr val="0033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880" y="6442806"/>
            <a:ext cx="1464709" cy="316377"/>
          </a:xfrm>
          <a:prstGeom prst="rect">
            <a:avLst/>
          </a:prstGeom>
        </p:spPr>
      </p:pic>
      <p:pic>
        <p:nvPicPr>
          <p:cNvPr id="6" name="Plassholder for innhold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112" y="168430"/>
            <a:ext cx="1240726" cy="429401"/>
          </a:xfrm>
          <a:prstGeom prst="rect">
            <a:avLst/>
          </a:prstGeom>
        </p:spPr>
      </p:pic>
      <p:sp>
        <p:nvSpPr>
          <p:cNvPr id="9" name="Plassholder for tekst 5"/>
          <p:cNvSpPr txBox="1">
            <a:spLocks/>
          </p:cNvSpPr>
          <p:nvPr/>
        </p:nvSpPr>
        <p:spPr>
          <a:xfrm>
            <a:off x="449104" y="6443506"/>
            <a:ext cx="8952071" cy="281143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sz="5600" dirty="0">
                <a:solidFill>
                  <a:schemeClr val="bg1"/>
                </a:solidFill>
              </a:rPr>
              <a:t>Forbedringskunnskap – avdeling for kvalitetsforbedring,</a:t>
            </a:r>
            <a:r>
              <a:rPr lang="nb-NO" sz="5600" baseline="0" dirty="0">
                <a:solidFill>
                  <a:schemeClr val="bg1"/>
                </a:solidFill>
              </a:rPr>
              <a:t> </a:t>
            </a:r>
            <a:r>
              <a:rPr lang="nb-NO" sz="5600" dirty="0">
                <a:solidFill>
                  <a:schemeClr val="bg1"/>
                </a:solidFill>
              </a:rPr>
              <a:t> pasientsikkerhet og smittevern </a:t>
            </a:r>
          </a:p>
          <a:p>
            <a:r>
              <a:rPr lang="nb-NO" dirty="0"/>
              <a:t>Avdeling for kvalitetsforbedring, pasientsikkerhet og smittevern </a:t>
            </a:r>
          </a:p>
        </p:txBody>
      </p:sp>
    </p:spTree>
    <p:extLst>
      <p:ext uri="{BB962C8B-B14F-4D97-AF65-F5344CB8AC3E}">
        <p14:creationId xmlns:p14="http://schemas.microsoft.com/office/powerpoint/2010/main" val="202427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14068" y="579594"/>
            <a:ext cx="11363864" cy="434818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nb-NO" sz="3600" b="1" dirty="0"/>
              <a:t>MÅLEPLAN</a:t>
            </a:r>
            <a:r>
              <a:rPr lang="nb-NO" sz="2800" b="1" dirty="0"/>
              <a:t> </a:t>
            </a:r>
            <a:r>
              <a:rPr lang="nb-NO" sz="1400" b="1" dirty="0"/>
              <a:t> </a:t>
            </a:r>
            <a:endParaRPr lang="nb-NO" sz="2800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3"/>
          </p:nvPr>
        </p:nvSpPr>
        <p:spPr>
          <a:xfrm>
            <a:off x="437072" y="169885"/>
            <a:ext cx="10100299" cy="259414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Tema for forbedringsarbeidet: 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23625055"/>
              </p:ext>
            </p:extLst>
          </p:nvPr>
        </p:nvGraphicFramePr>
        <p:xfrm>
          <a:off x="0" y="1014412"/>
          <a:ext cx="12192000" cy="526134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66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0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19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5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97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3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8412">
                <a:tc>
                  <a:txBody>
                    <a:bodyPr/>
                    <a:lstStyle/>
                    <a:p>
                      <a:r>
                        <a:rPr lang="nb-NO" sz="1400" dirty="0"/>
                        <a:t>MÅLENAVN</a:t>
                      </a:r>
                    </a:p>
                  </a:txBody>
                  <a:tcPr marL="68580" marR="68580" marT="34290" marB="34290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OPERASJONELL DEFINISJON</a:t>
                      </a:r>
                    </a:p>
                  </a:txBody>
                  <a:tcPr marL="68580" marR="68580" marT="34290" marB="34290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DATA INNSAMLING</a:t>
                      </a:r>
                    </a:p>
                  </a:txBody>
                  <a:tcPr marL="68580" marR="68580" marT="34290" marB="34290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UTKOMME/ RESULTAT</a:t>
                      </a:r>
                    </a:p>
                  </a:txBody>
                  <a:tcPr marL="68580" marR="68580" marT="34290" marB="34290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PROSESS</a:t>
                      </a:r>
                    </a:p>
                  </a:txBody>
                  <a:tcPr marL="68580" marR="68580" marT="34290" marB="34290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BALANSERT/ ULEMPE</a:t>
                      </a:r>
                    </a:p>
                  </a:txBody>
                  <a:tcPr marL="68580" marR="68580" marT="34290" marB="34290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DIAGRAM TYPE</a:t>
                      </a:r>
                    </a:p>
                  </a:txBody>
                  <a:tcPr marL="68580" marR="68580" marT="34290" marB="34290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3233"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  <a:p>
                      <a:pPr algn="l"/>
                      <a:endParaRPr lang="nb-NO" sz="800" dirty="0"/>
                    </a:p>
                    <a:p>
                      <a:pPr algn="l"/>
                      <a:endParaRPr lang="nb-NO" sz="800" dirty="0"/>
                    </a:p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3233"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  <a:p>
                      <a:pPr algn="l"/>
                      <a:endParaRPr lang="nb-NO" sz="800" dirty="0"/>
                    </a:p>
                    <a:p>
                      <a:pPr algn="l"/>
                      <a:endParaRPr lang="nb-NO" sz="800" dirty="0"/>
                    </a:p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3233"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  <a:p>
                      <a:pPr algn="l"/>
                      <a:endParaRPr lang="nb-NO" sz="800" dirty="0"/>
                    </a:p>
                    <a:p>
                      <a:pPr algn="l"/>
                      <a:endParaRPr lang="nb-NO" sz="800" dirty="0"/>
                    </a:p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3233"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  <a:p>
                      <a:pPr algn="l"/>
                      <a:endParaRPr lang="nb-NO" sz="800" dirty="0"/>
                    </a:p>
                    <a:p>
                      <a:pPr algn="l"/>
                      <a:endParaRPr lang="nb-NO" sz="800" dirty="0"/>
                    </a:p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8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664072"/>
      </p:ext>
    </p:extLst>
  </p:cSld>
  <p:clrMapOvr>
    <a:masterClrMapping/>
  </p:clrMapOvr>
</p:sld>
</file>

<file path=ppt/theme/theme1.xml><?xml version="1.0" encoding="utf-8"?>
<a:theme xmlns:a="http://schemas.openxmlformats.org/drawingml/2006/main" name="2023 PP mal VV med KF">
  <a:themeElements>
    <a:clrScheme name="VVHF">
      <a:dk1>
        <a:srgbClr val="00338D"/>
      </a:dk1>
      <a:lt1>
        <a:srgbClr val="FFFFFF"/>
      </a:lt1>
      <a:dk2>
        <a:srgbClr val="5599EE"/>
      </a:dk2>
      <a:lt2>
        <a:srgbClr val="CCD6E8"/>
      </a:lt2>
      <a:accent1>
        <a:srgbClr val="00338D"/>
      </a:accent1>
      <a:accent2>
        <a:srgbClr val="5599EE"/>
      </a:accent2>
      <a:accent3>
        <a:srgbClr val="CCD6E8"/>
      </a:accent3>
      <a:accent4>
        <a:srgbClr val="7BA296"/>
      </a:accent4>
      <a:accent5>
        <a:srgbClr val="E4D478"/>
      </a:accent5>
      <a:accent6>
        <a:srgbClr val="F7C07F"/>
      </a:accent6>
      <a:hlink>
        <a:srgbClr val="5599EE"/>
      </a:hlink>
      <a:folHlink>
        <a:srgbClr val="C6CDD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3 PP mal VV med KF" id="{9FCBE603-BA51-4627-9E21-3C3145E742D3}" vid="{8F48117F-848B-43F8-B83D-B07FCC116CC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8A6AFE100AC04893A8398053EC507E" ma:contentTypeVersion="19" ma:contentTypeDescription="Create a new document." ma:contentTypeScope="" ma:versionID="027f2058313cffcad4528c33ee11c49a">
  <xsd:schema xmlns:xsd="http://www.w3.org/2001/XMLSchema" xmlns:xs="http://www.w3.org/2001/XMLSchema" xmlns:p="http://schemas.microsoft.com/office/2006/metadata/properties" xmlns:ns2="3cc8c0b8-36bb-4877-9579-e432d427316a" xmlns:ns3="1bfe2035-de25-4a70-bbac-e87eca0bdd5d" targetNamespace="http://schemas.microsoft.com/office/2006/metadata/properties" ma:root="true" ma:fieldsID="17b378d1fc6abd534ade3fba6652d549" ns2:_="" ns3:_="">
    <xsd:import namespace="3cc8c0b8-36bb-4877-9579-e432d427316a"/>
    <xsd:import namespace="1bfe2035-de25-4a70-bbac-e87eca0bdd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Rekkef_x00f8_lg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c8c0b8-36bb-4877-9579-e432d42731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Rekkef_x00f8_lge" ma:index="18" nillable="true" ma:displayName="Rekkefølge" ma:format="Dropdown" ma:internalName="Rekkef_x00f8_lge" ma:percentage="FALSE">
      <xsd:simpleType>
        <xsd:restriction base="dms:Number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bbe3d436-fbfd-41cc-af34-671200448d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e2035-de25-4a70-bbac-e87eca0bdd5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b18faba-198c-4176-98f5-d546fa374a9a}" ma:internalName="TaxCatchAll" ma:showField="CatchAllData" ma:web="1bfe2035-de25-4a70-bbac-e87eca0bdd5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cc8c0b8-36bb-4877-9579-e432d427316a">
      <Terms xmlns="http://schemas.microsoft.com/office/infopath/2007/PartnerControls"/>
    </lcf76f155ced4ddcb4097134ff3c332f>
    <TaxCatchAll xmlns="1bfe2035-de25-4a70-bbac-e87eca0bdd5d" xsi:nil="true"/>
    <Rekkef_x00f8_lge xmlns="3cc8c0b8-36bb-4877-9579-e432d427316a" xsi:nil="true"/>
  </documentManagement>
</p:properties>
</file>

<file path=customXml/itemProps1.xml><?xml version="1.0" encoding="utf-8"?>
<ds:datastoreItem xmlns:ds="http://schemas.openxmlformats.org/officeDocument/2006/customXml" ds:itemID="{29379B19-082F-4623-8BC0-7C73AD1B80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c8c0b8-36bb-4877-9579-e432d427316a"/>
    <ds:schemaRef ds:uri="1bfe2035-de25-4a70-bbac-e87eca0bdd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E7AD7D-D6D9-42A3-A4E5-036C6080E4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F6E6D5-74FB-48A6-9DE3-E210F29A8E36}">
  <ds:schemaRefs>
    <ds:schemaRef ds:uri="http://schemas.microsoft.com/office/2006/metadata/properties"/>
    <ds:schemaRef ds:uri="3cc8c0b8-36bb-4877-9579-e432d427316a"/>
    <ds:schemaRef ds:uri="http://schemas.microsoft.com/office/2006/documentManagement/types"/>
    <ds:schemaRef ds:uri="http://purl.org/dc/elements/1.1/"/>
    <ds:schemaRef ds:uri="1bfe2035-de25-4a70-bbac-e87eca0bdd5d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docMetadata/LabelInfo.xml><?xml version="1.0" encoding="utf-8"?>
<clbl:labelList xmlns:clbl="http://schemas.microsoft.com/office/2020/mipLabelMetadata">
  <clbl:label id="{5b906c1f-19d2-4ac1-bea8-1ddf524e35b3}" enabled="1" method="Standard" siteId="{7f8e4cf0-71fb-489c-a336-3f9252a6390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2023 PP mal VV med KF</vt:lpstr>
      <vt:lpstr>MÅLEPLAN  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MÅLEPLAN  </dc:title>
  <dc:creator>Åse Stavland Lexberg</dc:creator>
  <cp:lastModifiedBy>Åse Stavland Lexberg</cp:lastModifiedBy>
  <cp:revision>5</cp:revision>
  <cp:lastPrinted>2024-01-09T14:41:43Z</cp:lastPrinted>
  <dcterms:created xsi:type="dcterms:W3CDTF">2023-08-19T14:46:58Z</dcterms:created>
  <dcterms:modified xsi:type="dcterms:W3CDTF">2025-02-13T14:31:26Z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0x0101004D8A6AFE100AC04893A8398053EC507E</vt:lpwstr>
  </property>
  <property fmtid="{D5CDD505-2E9C-101B-9397-08002B2CF9AE}" pid="3" name="MediaServiceImageTags">
    <vt:lpwstr/>
  </property>
</Properties>
</file>