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4"/>
    <p:sldMasterId id="2147483743" r:id="rId5"/>
    <p:sldMasterId id="2147483788" r:id="rId6"/>
  </p:sldMasterIdLst>
  <p:notesMasterIdLst>
    <p:notesMasterId r:id="rId8"/>
  </p:notesMasterIdLst>
  <p:sldIdLst>
    <p:sldId id="264" r:id="rId7"/>
  </p:sldIdLst>
  <p:sldSz cx="12192000" cy="6858000"/>
  <p:notesSz cx="6724650" cy="9774238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94AD1AC-5AF5-4BCC-901E-305B4686E1E9}" v="2" dt="2024-02-06T14:33:24.10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34" autoAdjust="0"/>
    <p:restoredTop sz="94660"/>
  </p:normalViewPr>
  <p:slideViewPr>
    <p:cSldViewPr snapToGrid="0">
      <p:cViewPr varScale="1">
        <p:scale>
          <a:sx n="63" d="100"/>
          <a:sy n="63" d="100"/>
        </p:scale>
        <p:origin x="61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4015" cy="4904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09079" y="0"/>
            <a:ext cx="2914015" cy="4904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2823D6-1353-4ABF-840A-F199760ACBF7}" type="datetimeFigureOut">
              <a:rPr lang="nb-NO" smtClean="0"/>
              <a:t>19.03.2025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430213" y="1222375"/>
            <a:ext cx="5864225" cy="32988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72465" y="4703852"/>
            <a:ext cx="5379720" cy="384860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9283830"/>
            <a:ext cx="2914015" cy="49040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09079" y="9283830"/>
            <a:ext cx="2914015" cy="49040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7820E1-949C-4762-9BD6-8FEBCD75173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497215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7745A6-98A4-4F82-97C7-8E197F979CDE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29982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 b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B9D11-FBFD-4662-8C17-832CC87DEEF2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983553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ADE00F1-3968-4C51-B4CD-5BF824E868F1}" type="datetimeFigureOut">
              <a:rPr lang="nb-NO" smtClean="0"/>
              <a:pPr/>
              <a:t>19.03.2025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B9D11-FBFD-4662-8C17-832CC87DEEF2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186442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34655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innhold 2"/>
          <p:cNvSpPr>
            <a:spLocks noGrp="1"/>
          </p:cNvSpPr>
          <p:nvPr>
            <p:ph idx="14"/>
          </p:nvPr>
        </p:nvSpPr>
        <p:spPr>
          <a:xfrm>
            <a:off x="838200" y="1238491"/>
            <a:ext cx="10515600" cy="488451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22894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000" b="1">
                <a:solidFill>
                  <a:srgbClr val="003388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AB131B5-053E-DD40-9B25-6FB3F10320AD}" type="datetimeFigureOut">
              <a:rPr lang="nb-NO" smtClean="0"/>
              <a:t>19.03.2025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0A734-4DA5-424C-AAEC-82F5F62A0161}" type="slidenum">
              <a:rPr lang="nb-NO" smtClean="0"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5474846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innhold 2"/>
          <p:cNvSpPr>
            <a:spLocks noGrp="1"/>
          </p:cNvSpPr>
          <p:nvPr>
            <p:ph idx="14"/>
          </p:nvPr>
        </p:nvSpPr>
        <p:spPr>
          <a:xfrm>
            <a:off x="838200" y="1238491"/>
            <a:ext cx="10515600" cy="488451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22894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000" b="1">
                <a:solidFill>
                  <a:srgbClr val="003388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AB131B5-053E-DD40-9B25-6FB3F10320AD}" type="datetimeFigureOut">
              <a:rPr lang="nb-NO" smtClean="0"/>
              <a:t>19.03.2025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0A734-4DA5-424C-AAEC-82F5F62A0161}" type="slidenum">
              <a:rPr lang="nb-NO" smtClean="0"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9218012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 b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D7BB2-497E-4B31-AE1A-4B1BE64C8FC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698242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A9E049C3-8D12-493E-A964-29930C209D7F}" type="datetimeFigureOut">
              <a:rPr lang="nb-NO" smtClean="0"/>
              <a:t>19.03.2025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D7BB2-497E-4B31-AE1A-4B1BE64C8FC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532800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A9E049C3-8D12-493E-A964-29930C209D7F}" type="datetimeFigureOut">
              <a:rPr lang="nb-NO" smtClean="0"/>
              <a:t>19.03.2025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D7BB2-497E-4B31-AE1A-4B1BE64C8FC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937094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A9E049C3-8D12-493E-A964-29930C209D7F}" type="datetimeFigureOut">
              <a:rPr lang="nb-NO" smtClean="0"/>
              <a:t>19.03.2025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D7BB2-497E-4B31-AE1A-4B1BE64C8FC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950583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A9E049C3-8D12-493E-A964-29930C209D7F}" type="datetimeFigureOut">
              <a:rPr lang="nb-NO" smtClean="0"/>
              <a:t>19.03.2025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D7BB2-497E-4B31-AE1A-4B1BE64C8FC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145428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A9E049C3-8D12-493E-A964-29930C209D7F}" type="datetimeFigureOut">
              <a:rPr lang="nb-NO" smtClean="0"/>
              <a:t>19.03.2025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D7BB2-497E-4B31-AE1A-4B1BE64C8FC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793886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ADE00F1-3968-4C51-B4CD-5BF824E868F1}" type="datetimeFigureOut">
              <a:rPr lang="nb-NO" smtClean="0"/>
              <a:pPr/>
              <a:t>19.03.2025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B9D11-FBFD-4662-8C17-832CC87DEEF2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216106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A9E049C3-8D12-493E-A964-29930C209D7F}" type="datetimeFigureOut">
              <a:rPr lang="nb-NO" smtClean="0"/>
              <a:t>19.03.2025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D7BB2-497E-4B31-AE1A-4B1BE64C8FC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1564139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ikonet for å legge til et bilde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A9E049C3-8D12-493E-A964-29930C209D7F}" type="datetimeFigureOut">
              <a:rPr lang="nb-NO" smtClean="0"/>
              <a:t>19.03.2025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D7BB2-497E-4B31-AE1A-4B1BE64C8FC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80789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A9E049C3-8D12-493E-A964-29930C209D7F}" type="datetimeFigureOut">
              <a:rPr lang="nb-NO" smtClean="0"/>
              <a:t>19.03.2025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D7BB2-497E-4B31-AE1A-4B1BE64C8FC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5308436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A9E049C3-8D12-493E-A964-29930C209D7F}" type="datetimeFigureOut">
              <a:rPr lang="nb-NO" smtClean="0"/>
              <a:t>19.03.2025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D7BB2-497E-4B31-AE1A-4B1BE64C8FC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1191773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innhold 2"/>
          <p:cNvSpPr>
            <a:spLocks noGrp="1"/>
          </p:cNvSpPr>
          <p:nvPr>
            <p:ph idx="14"/>
          </p:nvPr>
        </p:nvSpPr>
        <p:spPr>
          <a:xfrm>
            <a:off x="838200" y="1238491"/>
            <a:ext cx="10515600" cy="488451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22894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000" b="1">
                <a:solidFill>
                  <a:srgbClr val="003388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131B5-053E-DD40-9B25-6FB3F10320AD}" type="datetimeFigureOut">
              <a:rPr lang="nb-NO" smtClean="0"/>
              <a:t>19.03.2025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0A734-4DA5-424C-AAEC-82F5F62A0161}" type="slidenum">
              <a:rPr lang="nb-NO" smtClean="0"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27818943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innhold 2"/>
          <p:cNvSpPr>
            <a:spLocks noGrp="1"/>
          </p:cNvSpPr>
          <p:nvPr>
            <p:ph idx="14"/>
          </p:nvPr>
        </p:nvSpPr>
        <p:spPr>
          <a:xfrm>
            <a:off x="838200" y="1238491"/>
            <a:ext cx="10515600" cy="488451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22894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000" b="1">
                <a:solidFill>
                  <a:srgbClr val="003388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131B5-053E-DD40-9B25-6FB3F10320AD}" type="datetimeFigureOut">
              <a:rPr lang="nb-NO" smtClean="0"/>
              <a:t>19.03.2025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0A734-4DA5-424C-AAEC-82F5F62A0161}" type="slidenum">
              <a:rPr lang="nb-NO" smtClean="0"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31902255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684267" y="2405582"/>
            <a:ext cx="4832213" cy="36000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chemeClr val="tx2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Klikk for å legge til støttetittel</a:t>
            </a:r>
          </a:p>
          <a:p>
            <a:endParaRPr lang="nb-NO" dirty="0"/>
          </a:p>
        </p:txBody>
      </p:sp>
      <p:sp>
        <p:nvSpPr>
          <p:cNvPr id="6" name="Tittel 1"/>
          <p:cNvSpPr>
            <a:spLocks noGrp="1"/>
          </p:cNvSpPr>
          <p:nvPr>
            <p:ph type="ctrTitle"/>
          </p:nvPr>
        </p:nvSpPr>
        <p:spPr>
          <a:xfrm>
            <a:off x="684268" y="2973666"/>
            <a:ext cx="4832212" cy="1165197"/>
          </a:xfrm>
          <a:prstGeom prst="rect">
            <a:avLst/>
          </a:prstGeom>
        </p:spPr>
        <p:txBody>
          <a:bodyPr/>
          <a:lstStyle>
            <a:lvl1pPr>
              <a:defRPr b="1">
                <a:latin typeface="+mn-lt"/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pic>
        <p:nvPicPr>
          <p:cNvPr id="8" name="Bild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0" t="10304" r="5072" b="13886"/>
          <a:stretch/>
        </p:blipFill>
        <p:spPr>
          <a:xfrm>
            <a:off x="5606716" y="2104013"/>
            <a:ext cx="6489902" cy="2731167"/>
          </a:xfrm>
          <a:prstGeom prst="rect">
            <a:avLst/>
          </a:prstGeom>
        </p:spPr>
      </p:pic>
      <p:sp>
        <p:nvSpPr>
          <p:cNvPr id="9" name="Plassholder for innhold 2"/>
          <p:cNvSpPr>
            <a:spLocks noGrp="1"/>
          </p:cNvSpPr>
          <p:nvPr>
            <p:ph idx="14" hasCustomPrompt="1"/>
          </p:nvPr>
        </p:nvSpPr>
        <p:spPr>
          <a:xfrm>
            <a:off x="684266" y="4277227"/>
            <a:ext cx="4832213" cy="354932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2000" b="0" baseline="0">
                <a:solidFill>
                  <a:schemeClr val="tx1"/>
                </a:solidFill>
              </a:defRPr>
            </a:lvl1pPr>
            <a:lvl2pPr marL="457200" indent="0">
              <a:buNone/>
              <a:defRPr sz="1800" b="0">
                <a:solidFill>
                  <a:srgbClr val="000000"/>
                </a:solidFill>
              </a:defRPr>
            </a:lvl2pPr>
            <a:lvl3pPr marL="914400" indent="0">
              <a:buNone/>
              <a:defRPr sz="1600" b="0">
                <a:solidFill>
                  <a:srgbClr val="000000"/>
                </a:solidFill>
              </a:defRPr>
            </a:lvl3pPr>
            <a:lvl4pPr marL="1371600" indent="0">
              <a:buNone/>
              <a:defRPr sz="1400" b="0">
                <a:solidFill>
                  <a:srgbClr val="000000"/>
                </a:solidFill>
              </a:defRPr>
            </a:lvl4pPr>
            <a:lvl5pPr>
              <a:defRPr sz="1100">
                <a:solidFill>
                  <a:srgbClr val="000000"/>
                </a:solidFill>
              </a:defRPr>
            </a:lvl5pPr>
          </a:lstStyle>
          <a:p>
            <a:pPr lvl="0"/>
            <a:r>
              <a:rPr lang="nb-NO" dirty="0"/>
              <a:t>Legg til navn og dato</a:t>
            </a:r>
          </a:p>
        </p:txBody>
      </p:sp>
    </p:spTree>
    <p:extLst>
      <p:ext uri="{BB962C8B-B14F-4D97-AF65-F5344CB8AC3E}">
        <p14:creationId xmlns:p14="http://schemas.microsoft.com/office/powerpoint/2010/main" val="332808364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tittel 1"/>
          <p:cNvSpPr>
            <a:spLocks noGrp="1"/>
          </p:cNvSpPr>
          <p:nvPr>
            <p:ph type="title"/>
          </p:nvPr>
        </p:nvSpPr>
        <p:spPr>
          <a:xfrm>
            <a:off x="437072" y="756308"/>
            <a:ext cx="11363864" cy="4348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3000"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8" name="Undertittel 2"/>
          <p:cNvSpPr>
            <a:spLocks noGrp="1"/>
          </p:cNvSpPr>
          <p:nvPr>
            <p:ph type="subTitle" idx="13" hasCustomPrompt="1"/>
          </p:nvPr>
        </p:nvSpPr>
        <p:spPr>
          <a:xfrm>
            <a:off x="437072" y="396308"/>
            <a:ext cx="6537609" cy="259413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chemeClr val="tx2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Klikk for å legge til støttetittel</a:t>
            </a:r>
          </a:p>
          <a:p>
            <a:endParaRPr lang="nb-NO" dirty="0"/>
          </a:p>
        </p:txBody>
      </p:sp>
      <p:sp>
        <p:nvSpPr>
          <p:cNvPr id="9" name="Plassholder for innhold 2"/>
          <p:cNvSpPr>
            <a:spLocks noGrp="1"/>
          </p:cNvSpPr>
          <p:nvPr>
            <p:ph idx="14" hasCustomPrompt="1"/>
          </p:nvPr>
        </p:nvSpPr>
        <p:spPr>
          <a:xfrm>
            <a:off x="437072" y="1606216"/>
            <a:ext cx="11363864" cy="4516790"/>
          </a:xfrm>
          <a:prstGeom prst="rect">
            <a:avLst/>
          </a:prstGeo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000" baseline="0">
                <a:solidFill>
                  <a:srgbClr val="000000"/>
                </a:solidFill>
              </a:defRPr>
            </a:lvl1pPr>
            <a:lvl2pPr>
              <a:defRPr sz="1800">
                <a:solidFill>
                  <a:srgbClr val="000000"/>
                </a:solidFill>
              </a:defRPr>
            </a:lvl2pPr>
            <a:lvl3pPr>
              <a:defRPr sz="1600">
                <a:solidFill>
                  <a:srgbClr val="000000"/>
                </a:solidFill>
              </a:defRPr>
            </a:lvl3pPr>
            <a:lvl4pPr>
              <a:defRPr sz="1400">
                <a:solidFill>
                  <a:srgbClr val="000000"/>
                </a:solidFill>
              </a:defRPr>
            </a:lvl4pPr>
            <a:lvl5pPr>
              <a:defRPr sz="1100">
                <a:solidFill>
                  <a:srgbClr val="000000"/>
                </a:solidFill>
              </a:defRPr>
            </a:lvl5pPr>
          </a:lstStyle>
          <a:p>
            <a:pPr lvl="0"/>
            <a:r>
              <a:rPr lang="nb-NO" dirty="0"/>
              <a:t>Legg til tekst</a:t>
            </a:r>
          </a:p>
          <a:p>
            <a:pPr lvl="1"/>
            <a:r>
              <a:rPr lang="nb-NO" dirty="0"/>
              <a:t>Første nivå punktliste</a:t>
            </a:r>
          </a:p>
          <a:p>
            <a:pPr lvl="2"/>
            <a:r>
              <a:rPr lang="nb-NO" dirty="0"/>
              <a:t>Andre nivå punktliste</a:t>
            </a:r>
          </a:p>
          <a:p>
            <a:pPr lvl="3"/>
            <a:r>
              <a:rPr lang="nb-NO" dirty="0"/>
              <a:t>Tredje nivå punktliste</a:t>
            </a:r>
          </a:p>
        </p:txBody>
      </p:sp>
    </p:spTree>
    <p:extLst>
      <p:ext uri="{BB962C8B-B14F-4D97-AF65-F5344CB8AC3E}">
        <p14:creationId xmlns:p14="http://schemas.microsoft.com/office/powerpoint/2010/main" val="396488754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innhold 2"/>
          <p:cNvSpPr>
            <a:spLocks noGrp="1"/>
          </p:cNvSpPr>
          <p:nvPr>
            <p:ph idx="16" hasCustomPrompt="1"/>
          </p:nvPr>
        </p:nvSpPr>
        <p:spPr>
          <a:xfrm>
            <a:off x="6215314" y="1606216"/>
            <a:ext cx="5585622" cy="4510774"/>
          </a:xfrm>
          <a:prstGeom prst="rect">
            <a:avLst/>
          </a:prstGeo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000" b="0">
                <a:solidFill>
                  <a:srgbClr val="000000"/>
                </a:solidFill>
              </a:defRPr>
            </a:lvl1pPr>
            <a:lvl2pPr>
              <a:defRPr sz="1800">
                <a:solidFill>
                  <a:srgbClr val="000000"/>
                </a:solidFill>
              </a:defRPr>
            </a:lvl2pPr>
            <a:lvl3pPr>
              <a:defRPr sz="1600">
                <a:solidFill>
                  <a:srgbClr val="000000"/>
                </a:solidFill>
              </a:defRPr>
            </a:lvl3pPr>
            <a:lvl4pPr>
              <a:defRPr sz="1400">
                <a:solidFill>
                  <a:srgbClr val="000000"/>
                </a:solidFill>
              </a:defRPr>
            </a:lvl4pPr>
            <a:lvl5pPr>
              <a:defRPr sz="1100">
                <a:solidFill>
                  <a:srgbClr val="000000"/>
                </a:solidFill>
              </a:defRPr>
            </a:lvl5pPr>
          </a:lstStyle>
          <a:p>
            <a:pPr lvl="0"/>
            <a:r>
              <a:rPr lang="nb-NO" dirty="0"/>
              <a:t>Legg til tekst</a:t>
            </a:r>
          </a:p>
          <a:p>
            <a:pPr lvl="1"/>
            <a:r>
              <a:rPr lang="nb-NO" dirty="0"/>
              <a:t>Første nivå punktliste</a:t>
            </a:r>
          </a:p>
          <a:p>
            <a:pPr lvl="2"/>
            <a:r>
              <a:rPr lang="nb-NO" dirty="0"/>
              <a:t>Andre nivå punktliste</a:t>
            </a:r>
          </a:p>
          <a:p>
            <a:pPr lvl="3"/>
            <a:r>
              <a:rPr lang="nb-NO" dirty="0"/>
              <a:t>Tredje nivå punktliste</a:t>
            </a:r>
          </a:p>
        </p:txBody>
      </p:sp>
      <p:sp>
        <p:nvSpPr>
          <p:cNvPr id="7" name="Plassholder for tittel 1"/>
          <p:cNvSpPr>
            <a:spLocks noGrp="1"/>
          </p:cNvSpPr>
          <p:nvPr>
            <p:ph type="title"/>
          </p:nvPr>
        </p:nvSpPr>
        <p:spPr>
          <a:xfrm>
            <a:off x="437072" y="756308"/>
            <a:ext cx="11363864" cy="4348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3000"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9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437072" y="396308"/>
            <a:ext cx="6537609" cy="2594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</a:lstStyle>
          <a:p>
            <a:r>
              <a:rPr lang="nb-NO" dirty="0"/>
              <a:t>Klikk for å legge til en støttetittel</a:t>
            </a:r>
          </a:p>
        </p:txBody>
      </p:sp>
      <p:sp>
        <p:nvSpPr>
          <p:cNvPr id="10" name="Plassholder for innhold 2"/>
          <p:cNvSpPr>
            <a:spLocks noGrp="1"/>
          </p:cNvSpPr>
          <p:nvPr>
            <p:ph idx="14" hasCustomPrompt="1"/>
          </p:nvPr>
        </p:nvSpPr>
        <p:spPr>
          <a:xfrm>
            <a:off x="437072" y="1606216"/>
            <a:ext cx="5699033" cy="4510774"/>
          </a:xfrm>
          <a:prstGeom prst="rect">
            <a:avLst/>
          </a:prstGeo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000" b="0" baseline="0">
                <a:solidFill>
                  <a:srgbClr val="000000"/>
                </a:solidFill>
              </a:defRPr>
            </a:lvl1pPr>
            <a:lvl2pPr>
              <a:defRPr sz="1800" b="0">
                <a:solidFill>
                  <a:srgbClr val="000000"/>
                </a:solidFill>
              </a:defRPr>
            </a:lvl2pPr>
            <a:lvl3pPr>
              <a:defRPr sz="1600" b="0">
                <a:solidFill>
                  <a:srgbClr val="000000"/>
                </a:solidFill>
              </a:defRPr>
            </a:lvl3pPr>
            <a:lvl4pPr>
              <a:defRPr sz="1400" b="0">
                <a:solidFill>
                  <a:srgbClr val="000000"/>
                </a:solidFill>
              </a:defRPr>
            </a:lvl4pPr>
            <a:lvl5pPr>
              <a:defRPr sz="1100">
                <a:solidFill>
                  <a:srgbClr val="000000"/>
                </a:solidFill>
              </a:defRPr>
            </a:lvl5pPr>
          </a:lstStyle>
          <a:p>
            <a:pPr lvl="0"/>
            <a:r>
              <a:rPr lang="nb-NO" dirty="0"/>
              <a:t>Legg til tekst</a:t>
            </a:r>
          </a:p>
          <a:p>
            <a:pPr lvl="1"/>
            <a:r>
              <a:rPr lang="nb-NO" dirty="0"/>
              <a:t>Første nivå punktliste</a:t>
            </a:r>
          </a:p>
          <a:p>
            <a:pPr lvl="2"/>
            <a:r>
              <a:rPr lang="nb-NO" dirty="0"/>
              <a:t>Andre nivå punktliste</a:t>
            </a:r>
          </a:p>
          <a:p>
            <a:pPr lvl="3"/>
            <a:r>
              <a:rPr lang="nb-NO" dirty="0"/>
              <a:t>Tredje nivå punktliste</a:t>
            </a:r>
          </a:p>
        </p:txBody>
      </p:sp>
    </p:spTree>
    <p:extLst>
      <p:ext uri="{BB962C8B-B14F-4D97-AF65-F5344CB8AC3E}">
        <p14:creationId xmlns:p14="http://schemas.microsoft.com/office/powerpoint/2010/main" val="255338132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nhold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innhold 2"/>
          <p:cNvSpPr>
            <a:spLocks noGrp="1"/>
          </p:cNvSpPr>
          <p:nvPr>
            <p:ph idx="16" hasCustomPrompt="1"/>
          </p:nvPr>
        </p:nvSpPr>
        <p:spPr>
          <a:xfrm>
            <a:off x="7236994" y="0"/>
            <a:ext cx="4955006" cy="6304548"/>
          </a:xfrm>
          <a:prstGeom prst="rect">
            <a:avLst/>
          </a:prstGeo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000" b="0" baseline="0">
                <a:solidFill>
                  <a:srgbClr val="000000"/>
                </a:solidFill>
              </a:defRPr>
            </a:lvl1pPr>
            <a:lvl2pPr>
              <a:defRPr sz="1800">
                <a:solidFill>
                  <a:srgbClr val="000000"/>
                </a:solidFill>
              </a:defRPr>
            </a:lvl2pPr>
            <a:lvl3pPr>
              <a:defRPr sz="1600">
                <a:solidFill>
                  <a:srgbClr val="000000"/>
                </a:solidFill>
              </a:defRPr>
            </a:lvl3pPr>
            <a:lvl4pPr>
              <a:defRPr sz="1400">
                <a:solidFill>
                  <a:srgbClr val="000000"/>
                </a:solidFill>
              </a:defRPr>
            </a:lvl4pPr>
            <a:lvl5pPr>
              <a:defRPr sz="1100">
                <a:solidFill>
                  <a:srgbClr val="000000"/>
                </a:solidFill>
              </a:defRPr>
            </a:lvl5pPr>
          </a:lstStyle>
          <a:p>
            <a:pPr lvl="0"/>
            <a:r>
              <a:rPr lang="nb-NO" dirty="0"/>
              <a:t>Legg til bilde</a:t>
            </a:r>
          </a:p>
        </p:txBody>
      </p:sp>
      <p:sp>
        <p:nvSpPr>
          <p:cNvPr id="6" name="Plassholder for innhold 2"/>
          <p:cNvSpPr>
            <a:spLocks noGrp="1"/>
          </p:cNvSpPr>
          <p:nvPr>
            <p:ph idx="14" hasCustomPrompt="1"/>
          </p:nvPr>
        </p:nvSpPr>
        <p:spPr>
          <a:xfrm>
            <a:off x="437072" y="1606216"/>
            <a:ext cx="6655544" cy="4510774"/>
          </a:xfrm>
          <a:prstGeom prst="rect">
            <a:avLst/>
          </a:prstGeo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000" b="0">
                <a:solidFill>
                  <a:srgbClr val="000000"/>
                </a:solidFill>
              </a:defRPr>
            </a:lvl1pPr>
            <a:lvl2pPr>
              <a:defRPr sz="1800">
                <a:solidFill>
                  <a:srgbClr val="000000"/>
                </a:solidFill>
              </a:defRPr>
            </a:lvl2pPr>
            <a:lvl3pPr>
              <a:defRPr sz="1600">
                <a:solidFill>
                  <a:srgbClr val="000000"/>
                </a:solidFill>
              </a:defRPr>
            </a:lvl3pPr>
            <a:lvl4pPr>
              <a:defRPr sz="1400">
                <a:solidFill>
                  <a:srgbClr val="000000"/>
                </a:solidFill>
              </a:defRPr>
            </a:lvl4pPr>
            <a:lvl5pPr>
              <a:defRPr sz="1100">
                <a:solidFill>
                  <a:srgbClr val="000000"/>
                </a:solidFill>
              </a:defRPr>
            </a:lvl5pPr>
          </a:lstStyle>
          <a:p>
            <a:pPr lvl="0"/>
            <a:r>
              <a:rPr lang="nb-NO" dirty="0"/>
              <a:t>Legg til tekst</a:t>
            </a:r>
          </a:p>
          <a:p>
            <a:pPr lvl="1"/>
            <a:r>
              <a:rPr lang="nb-NO" dirty="0"/>
              <a:t>Første nivå punktliste</a:t>
            </a:r>
          </a:p>
          <a:p>
            <a:pPr lvl="2"/>
            <a:r>
              <a:rPr lang="nb-NO" dirty="0"/>
              <a:t>Andre nivå punktliste</a:t>
            </a:r>
          </a:p>
          <a:p>
            <a:pPr lvl="3"/>
            <a:r>
              <a:rPr lang="nb-NO" dirty="0"/>
              <a:t>Tredje nivå punktliste</a:t>
            </a:r>
          </a:p>
        </p:txBody>
      </p:sp>
      <p:sp>
        <p:nvSpPr>
          <p:cNvPr id="7" name="Plassholder for tittel 1"/>
          <p:cNvSpPr>
            <a:spLocks noGrp="1"/>
          </p:cNvSpPr>
          <p:nvPr>
            <p:ph type="title"/>
          </p:nvPr>
        </p:nvSpPr>
        <p:spPr>
          <a:xfrm>
            <a:off x="437072" y="756308"/>
            <a:ext cx="6595386" cy="4348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3000"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8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437072" y="396308"/>
            <a:ext cx="6537609" cy="259413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chemeClr val="tx2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Klikk for å legge til støttetittel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7701296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ADE00F1-3968-4C51-B4CD-5BF824E868F1}" type="datetimeFigureOut">
              <a:rPr lang="nb-NO" smtClean="0"/>
              <a:pPr/>
              <a:t>19.03.2025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B9D11-FBFD-4662-8C17-832CC87DEEF2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6289610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nhold og bilde fast stør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5">
            <a:extLst>
              <a:ext uri="{FF2B5EF4-FFF2-40B4-BE49-F238E27FC236}">
                <a16:creationId xmlns:a16="http://schemas.microsoft.com/office/drawing/2014/main" id="{CB1B7625-83D5-47E3-86DA-528FF870A00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236994" y="0"/>
            <a:ext cx="4955006" cy="631029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/>
              <a:t>Klikk ikonet for å legge til et bilde</a:t>
            </a:r>
            <a:endParaRPr lang="en-US" dirty="0"/>
          </a:p>
        </p:txBody>
      </p:sp>
      <p:sp>
        <p:nvSpPr>
          <p:cNvPr id="6" name="Plassholder for innhold 2"/>
          <p:cNvSpPr>
            <a:spLocks noGrp="1"/>
          </p:cNvSpPr>
          <p:nvPr>
            <p:ph idx="14" hasCustomPrompt="1"/>
          </p:nvPr>
        </p:nvSpPr>
        <p:spPr>
          <a:xfrm>
            <a:off x="437072" y="1606216"/>
            <a:ext cx="6655544" cy="4510774"/>
          </a:xfrm>
          <a:prstGeom prst="rect">
            <a:avLst/>
          </a:prstGeo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000" b="0">
                <a:solidFill>
                  <a:srgbClr val="000000"/>
                </a:solidFill>
              </a:defRPr>
            </a:lvl1pPr>
            <a:lvl2pPr>
              <a:defRPr sz="1800">
                <a:solidFill>
                  <a:srgbClr val="000000"/>
                </a:solidFill>
              </a:defRPr>
            </a:lvl2pPr>
            <a:lvl3pPr>
              <a:defRPr sz="1600">
                <a:solidFill>
                  <a:srgbClr val="000000"/>
                </a:solidFill>
              </a:defRPr>
            </a:lvl3pPr>
            <a:lvl4pPr>
              <a:defRPr sz="1400">
                <a:solidFill>
                  <a:srgbClr val="000000"/>
                </a:solidFill>
              </a:defRPr>
            </a:lvl4pPr>
            <a:lvl5pPr>
              <a:defRPr sz="1100">
                <a:solidFill>
                  <a:srgbClr val="000000"/>
                </a:solidFill>
              </a:defRPr>
            </a:lvl5pPr>
          </a:lstStyle>
          <a:p>
            <a:pPr lvl="0"/>
            <a:r>
              <a:rPr lang="nb-NO" dirty="0"/>
              <a:t>Legg til tekst</a:t>
            </a:r>
          </a:p>
          <a:p>
            <a:pPr lvl="1"/>
            <a:r>
              <a:rPr lang="nb-NO" dirty="0"/>
              <a:t>Første nivå punktliste</a:t>
            </a:r>
          </a:p>
          <a:p>
            <a:pPr lvl="2"/>
            <a:r>
              <a:rPr lang="nb-NO" dirty="0"/>
              <a:t>Andre nivå punktliste</a:t>
            </a:r>
          </a:p>
          <a:p>
            <a:pPr lvl="3"/>
            <a:r>
              <a:rPr lang="nb-NO" dirty="0"/>
              <a:t>Tredje nivå punktliste</a:t>
            </a:r>
          </a:p>
        </p:txBody>
      </p:sp>
      <p:sp>
        <p:nvSpPr>
          <p:cNvPr id="7" name="Plassholder for tittel 1"/>
          <p:cNvSpPr>
            <a:spLocks noGrp="1"/>
          </p:cNvSpPr>
          <p:nvPr>
            <p:ph type="title"/>
          </p:nvPr>
        </p:nvSpPr>
        <p:spPr>
          <a:xfrm>
            <a:off x="437072" y="756308"/>
            <a:ext cx="6595386" cy="4348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3000"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8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437072" y="396308"/>
            <a:ext cx="6537609" cy="259413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chemeClr val="tx2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Klikk for å legge til støttetittel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76237333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nhold to kolonner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ssholder for innhold 2"/>
          <p:cNvSpPr>
            <a:spLocks noGrp="1"/>
          </p:cNvSpPr>
          <p:nvPr>
            <p:ph idx="16" hasCustomPrompt="1"/>
          </p:nvPr>
        </p:nvSpPr>
        <p:spPr>
          <a:xfrm>
            <a:off x="7236994" y="1606216"/>
            <a:ext cx="4955006" cy="4710363"/>
          </a:xfrm>
          <a:prstGeom prst="rect">
            <a:avLst/>
          </a:prstGeo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000" b="0" baseline="0">
                <a:solidFill>
                  <a:srgbClr val="000000"/>
                </a:solidFill>
              </a:defRPr>
            </a:lvl1pPr>
            <a:lvl2pPr>
              <a:defRPr sz="1800">
                <a:solidFill>
                  <a:srgbClr val="000000"/>
                </a:solidFill>
              </a:defRPr>
            </a:lvl2pPr>
            <a:lvl3pPr>
              <a:defRPr sz="1600">
                <a:solidFill>
                  <a:srgbClr val="000000"/>
                </a:solidFill>
              </a:defRPr>
            </a:lvl3pPr>
            <a:lvl4pPr>
              <a:defRPr sz="1400">
                <a:solidFill>
                  <a:srgbClr val="000000"/>
                </a:solidFill>
              </a:defRPr>
            </a:lvl4pPr>
            <a:lvl5pPr>
              <a:defRPr sz="1100">
                <a:solidFill>
                  <a:srgbClr val="000000"/>
                </a:solidFill>
              </a:defRPr>
            </a:lvl5pPr>
          </a:lstStyle>
          <a:p>
            <a:pPr lvl="0"/>
            <a:r>
              <a:rPr lang="nb-NO" dirty="0"/>
              <a:t>Legg til bilde</a:t>
            </a:r>
          </a:p>
        </p:txBody>
      </p:sp>
      <p:sp>
        <p:nvSpPr>
          <p:cNvPr id="14" name="Plassholder for tittel 1"/>
          <p:cNvSpPr>
            <a:spLocks noGrp="1"/>
          </p:cNvSpPr>
          <p:nvPr>
            <p:ph type="title"/>
          </p:nvPr>
        </p:nvSpPr>
        <p:spPr>
          <a:xfrm>
            <a:off x="437072" y="756308"/>
            <a:ext cx="11363864" cy="4348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3000"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15" name="Undertittel 2"/>
          <p:cNvSpPr>
            <a:spLocks noGrp="1"/>
          </p:cNvSpPr>
          <p:nvPr>
            <p:ph type="subTitle" idx="1"/>
          </p:nvPr>
        </p:nvSpPr>
        <p:spPr>
          <a:xfrm>
            <a:off x="437072" y="396308"/>
            <a:ext cx="6537609" cy="2594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sp>
        <p:nvSpPr>
          <p:cNvPr id="16" name="Plassholder for innhold 2"/>
          <p:cNvSpPr>
            <a:spLocks noGrp="1"/>
          </p:cNvSpPr>
          <p:nvPr>
            <p:ph idx="14" hasCustomPrompt="1"/>
          </p:nvPr>
        </p:nvSpPr>
        <p:spPr>
          <a:xfrm>
            <a:off x="437073" y="1606216"/>
            <a:ext cx="3190448" cy="4510774"/>
          </a:xfrm>
          <a:prstGeom prst="rect">
            <a:avLst/>
          </a:prstGeo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000" b="0" baseline="0">
                <a:solidFill>
                  <a:srgbClr val="000000"/>
                </a:solidFill>
              </a:defRPr>
            </a:lvl1pPr>
            <a:lvl2pPr>
              <a:defRPr sz="1800" b="0">
                <a:solidFill>
                  <a:srgbClr val="000000"/>
                </a:solidFill>
              </a:defRPr>
            </a:lvl2pPr>
            <a:lvl3pPr>
              <a:defRPr sz="1600" b="0">
                <a:solidFill>
                  <a:srgbClr val="000000"/>
                </a:solidFill>
              </a:defRPr>
            </a:lvl3pPr>
            <a:lvl4pPr>
              <a:defRPr sz="1400" b="0">
                <a:solidFill>
                  <a:srgbClr val="000000"/>
                </a:solidFill>
              </a:defRPr>
            </a:lvl4pPr>
            <a:lvl5pPr>
              <a:defRPr sz="1100">
                <a:solidFill>
                  <a:srgbClr val="000000"/>
                </a:solidFill>
              </a:defRPr>
            </a:lvl5pPr>
          </a:lstStyle>
          <a:p>
            <a:pPr lvl="0"/>
            <a:r>
              <a:rPr lang="nb-NO" dirty="0"/>
              <a:t>Legg til tekst</a:t>
            </a:r>
          </a:p>
          <a:p>
            <a:pPr lvl="1"/>
            <a:r>
              <a:rPr lang="nb-NO" dirty="0"/>
              <a:t>Første nivå punktliste</a:t>
            </a:r>
          </a:p>
          <a:p>
            <a:pPr lvl="2"/>
            <a:r>
              <a:rPr lang="nb-NO" dirty="0"/>
              <a:t>Andre nivå punktliste</a:t>
            </a:r>
          </a:p>
          <a:p>
            <a:pPr lvl="3"/>
            <a:r>
              <a:rPr lang="nb-NO" dirty="0"/>
              <a:t>Tredje nivå punktliste</a:t>
            </a:r>
          </a:p>
        </p:txBody>
      </p:sp>
      <p:sp>
        <p:nvSpPr>
          <p:cNvPr id="17" name="Plassholder for innhold 2"/>
          <p:cNvSpPr>
            <a:spLocks noGrp="1"/>
          </p:cNvSpPr>
          <p:nvPr>
            <p:ph idx="17" hasCustomPrompt="1"/>
          </p:nvPr>
        </p:nvSpPr>
        <p:spPr>
          <a:xfrm>
            <a:off x="3784233" y="1606216"/>
            <a:ext cx="3190448" cy="4510774"/>
          </a:xfrm>
          <a:prstGeom prst="rect">
            <a:avLst/>
          </a:prstGeo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000" b="0" baseline="0">
                <a:solidFill>
                  <a:srgbClr val="000000"/>
                </a:solidFill>
              </a:defRPr>
            </a:lvl1pPr>
            <a:lvl2pPr>
              <a:defRPr sz="1800" b="0">
                <a:solidFill>
                  <a:srgbClr val="000000"/>
                </a:solidFill>
              </a:defRPr>
            </a:lvl2pPr>
            <a:lvl3pPr>
              <a:defRPr sz="1600" b="0">
                <a:solidFill>
                  <a:srgbClr val="000000"/>
                </a:solidFill>
              </a:defRPr>
            </a:lvl3pPr>
            <a:lvl4pPr>
              <a:defRPr sz="1400" b="0">
                <a:solidFill>
                  <a:srgbClr val="000000"/>
                </a:solidFill>
              </a:defRPr>
            </a:lvl4pPr>
            <a:lvl5pPr>
              <a:defRPr sz="1100">
                <a:solidFill>
                  <a:srgbClr val="000000"/>
                </a:solidFill>
              </a:defRPr>
            </a:lvl5pPr>
          </a:lstStyle>
          <a:p>
            <a:pPr lvl="0"/>
            <a:r>
              <a:rPr lang="nb-NO" dirty="0"/>
              <a:t>Legg til tekst</a:t>
            </a:r>
          </a:p>
          <a:p>
            <a:pPr lvl="1"/>
            <a:r>
              <a:rPr lang="nb-NO" dirty="0"/>
              <a:t>Første nivå punktliste</a:t>
            </a:r>
          </a:p>
          <a:p>
            <a:pPr lvl="2"/>
            <a:r>
              <a:rPr lang="nb-NO" dirty="0"/>
              <a:t>Andre nivå punktliste</a:t>
            </a:r>
          </a:p>
          <a:p>
            <a:pPr lvl="3"/>
            <a:r>
              <a:rPr lang="nb-NO" dirty="0"/>
              <a:t>Tredje nivå punktliste</a:t>
            </a:r>
          </a:p>
        </p:txBody>
      </p:sp>
    </p:spTree>
    <p:extLst>
      <p:ext uri="{BB962C8B-B14F-4D97-AF65-F5344CB8AC3E}">
        <p14:creationId xmlns:p14="http://schemas.microsoft.com/office/powerpoint/2010/main" val="112116032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ellomside hv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684267" y="2405582"/>
            <a:ext cx="6537609" cy="36000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chemeClr val="tx2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Klikk for å legge til støttetittel</a:t>
            </a:r>
          </a:p>
          <a:p>
            <a:endParaRPr lang="nb-NO" dirty="0"/>
          </a:p>
        </p:txBody>
      </p:sp>
      <p:sp>
        <p:nvSpPr>
          <p:cNvPr id="6" name="Tittel 1"/>
          <p:cNvSpPr>
            <a:spLocks noGrp="1"/>
          </p:cNvSpPr>
          <p:nvPr>
            <p:ph type="ctrTitle"/>
          </p:nvPr>
        </p:nvSpPr>
        <p:spPr>
          <a:xfrm>
            <a:off x="684267" y="2973666"/>
            <a:ext cx="6537609" cy="1165197"/>
          </a:xfrm>
          <a:prstGeom prst="rect">
            <a:avLst/>
          </a:prstGeom>
        </p:spPr>
        <p:txBody>
          <a:bodyPr/>
          <a:lstStyle>
            <a:lvl1pPr>
              <a:defRPr b="1">
                <a:latin typeface="+mn-lt"/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pic>
        <p:nvPicPr>
          <p:cNvPr id="8" name="Bild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86700" y="1995738"/>
            <a:ext cx="4305300" cy="430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Bild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86700" y="1995738"/>
            <a:ext cx="4305300" cy="430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7584461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ellomside blå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684267" y="2405582"/>
            <a:ext cx="6537609" cy="36000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chemeClr val="tx2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Klikk for å legge til støttetittel</a:t>
            </a:r>
          </a:p>
          <a:p>
            <a:endParaRPr lang="nb-NO" dirty="0"/>
          </a:p>
        </p:txBody>
      </p:sp>
      <p:sp>
        <p:nvSpPr>
          <p:cNvPr id="5" name="Tittel 1"/>
          <p:cNvSpPr>
            <a:spLocks noGrp="1"/>
          </p:cNvSpPr>
          <p:nvPr>
            <p:ph type="ctrTitle"/>
          </p:nvPr>
        </p:nvSpPr>
        <p:spPr>
          <a:xfrm>
            <a:off x="684267" y="2973666"/>
            <a:ext cx="6537609" cy="1165197"/>
          </a:xfrm>
          <a:prstGeom prst="rect">
            <a:avLst/>
          </a:prstGeom>
        </p:spPr>
        <p:txBody>
          <a:bodyPr/>
          <a:lstStyle>
            <a:lvl1pPr>
              <a:defRPr b="1">
                <a:latin typeface="+mn-lt"/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pic>
        <p:nvPicPr>
          <p:cNvPr id="7" name="Bild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86700" y="1986213"/>
            <a:ext cx="4305300" cy="430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Bild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86700" y="1986213"/>
            <a:ext cx="4305300" cy="430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707496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vslutnings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7364" y="2527423"/>
            <a:ext cx="6367891" cy="1470982"/>
          </a:xfrm>
          <a:prstGeom prst="rect">
            <a:avLst/>
          </a:prstGeom>
        </p:spPr>
      </p:pic>
      <p:pic>
        <p:nvPicPr>
          <p:cNvPr id="5" name="Bild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7364" y="2527423"/>
            <a:ext cx="6367891" cy="1470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50736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049C3-8D12-493E-A964-29930C209D7F}" type="datetimeFigureOut">
              <a:rPr lang="nb-NO" smtClean="0"/>
              <a:t>19.03.2025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D7BB2-497E-4B31-AE1A-4B1BE64C8FC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588914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ADE00F1-3968-4C51-B4CD-5BF824E868F1}" type="datetimeFigureOut">
              <a:rPr lang="nb-NO" smtClean="0"/>
              <a:pPr/>
              <a:t>19.03.2025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b-NO" dirty="0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B9D11-FBFD-4662-8C17-832CC87DEEF2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343473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ADE00F1-3968-4C51-B4CD-5BF824E868F1}" type="datetimeFigureOut">
              <a:rPr lang="nb-NO" smtClean="0"/>
              <a:pPr/>
              <a:t>19.03.2025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B9D11-FBFD-4662-8C17-832CC87DEEF2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671018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ADE00F1-3968-4C51-B4CD-5BF824E868F1}" type="datetimeFigureOut">
              <a:rPr lang="nb-NO" smtClean="0"/>
              <a:pPr/>
              <a:t>19.03.2025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B9D11-FBFD-4662-8C17-832CC87DEEF2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211426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ADE00F1-3968-4C51-B4CD-5BF824E868F1}" type="datetimeFigureOut">
              <a:rPr lang="nb-NO" smtClean="0"/>
              <a:pPr/>
              <a:t>19.03.2025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B9D11-FBFD-4662-8C17-832CC87DEEF2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218792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ikonet for å legge til et bilde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ADE00F1-3968-4C51-B4CD-5BF824E868F1}" type="datetimeFigureOut">
              <a:rPr lang="nb-NO" smtClean="0"/>
              <a:pPr/>
              <a:t>19.03.2025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B9D11-FBFD-4662-8C17-832CC87DEEF2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437198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ADE00F1-3968-4C51-B4CD-5BF824E868F1}" type="datetimeFigureOut">
              <a:rPr lang="nb-NO" smtClean="0"/>
              <a:pPr/>
              <a:t>19.03.2025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B9D11-FBFD-4662-8C17-832CC87DEEF2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056569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e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15.xml"/><Relationship Id="rId16" Type="http://schemas.openxmlformats.org/officeDocument/2006/relationships/image" Target="../media/image3.emf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2.emf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image" Target="../media/image5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image" Target="../media/image7.png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image" Target="../media/image6.png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5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609600" y="773832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09600" y="199938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3B9D11-FBFD-4662-8C17-832CC87DEEF2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7" name="Bilde 6"/>
          <p:cNvPicPr>
            <a:picLocks noChangeAspect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335386" y="260658"/>
            <a:ext cx="2992500" cy="46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0" name="Bilde 1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8496267" y="4077073"/>
            <a:ext cx="3706500" cy="277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Bilde 7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85" y="6165304"/>
            <a:ext cx="2112235" cy="548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2613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19" r:id="rId11"/>
    <p:sldLayoutId id="2147483671" r:id="rId12"/>
    <p:sldLayoutId id="2147483672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3600" b="1" kern="1200">
          <a:solidFill>
            <a:srgbClr val="00338D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5599EE"/>
        </a:buClr>
        <a:buFont typeface="Arial" pitchFamily="34" charset="0"/>
        <a:buChar char="•"/>
        <a:defRPr sz="3200" kern="1200">
          <a:solidFill>
            <a:schemeClr val="tx1"/>
          </a:solidFill>
          <a:latin typeface="Cambria" pitchFamily="18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5599EE"/>
        </a:buClr>
        <a:buFont typeface="Arial" pitchFamily="34" charset="0"/>
        <a:buChar char="–"/>
        <a:defRPr sz="2800" kern="1200">
          <a:solidFill>
            <a:schemeClr val="tx1"/>
          </a:solidFill>
          <a:latin typeface="Cambria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5599EE"/>
        </a:buClr>
        <a:buFont typeface="Arial" pitchFamily="34" charset="0"/>
        <a:buChar char="•"/>
        <a:defRPr sz="2400" kern="1200">
          <a:solidFill>
            <a:schemeClr val="tx1"/>
          </a:solidFill>
          <a:latin typeface="Cambria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5599EE"/>
        </a:buClr>
        <a:buFont typeface="Arial" pitchFamily="34" charset="0"/>
        <a:buChar char="–"/>
        <a:defRPr sz="2000" kern="1200">
          <a:solidFill>
            <a:schemeClr val="tx1"/>
          </a:solidFill>
          <a:latin typeface="Cambria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5599EE"/>
        </a:buClr>
        <a:buFont typeface="Arial" pitchFamily="34" charset="0"/>
        <a:buChar char="»"/>
        <a:defRPr sz="2000" kern="1200">
          <a:solidFill>
            <a:schemeClr val="tx1"/>
          </a:solidFill>
          <a:latin typeface="Cambria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609600" y="773832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09600" y="199938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BD7BB2-497E-4B31-AE1A-4B1BE64C8FCB}" type="slidenum">
              <a:rPr lang="nb-NO" smtClean="0"/>
              <a:t>‹#›</a:t>
            </a:fld>
            <a:endParaRPr lang="nb-NO"/>
          </a:p>
        </p:txBody>
      </p:sp>
      <p:pic>
        <p:nvPicPr>
          <p:cNvPr id="7" name="Bilde 6"/>
          <p:cNvPicPr>
            <a:picLocks noChangeAspect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335386" y="260658"/>
            <a:ext cx="2992500" cy="46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0" name="Bilde 1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8496267" y="4077073"/>
            <a:ext cx="3706500" cy="277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Bilde 7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85" y="6165304"/>
            <a:ext cx="2112235" cy="548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42738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  <p:sldLayoutId id="2147483755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3600" b="1" kern="1200">
          <a:solidFill>
            <a:srgbClr val="00338D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5599EE"/>
        </a:buClr>
        <a:buFont typeface="Arial" pitchFamily="34" charset="0"/>
        <a:buChar char="•"/>
        <a:defRPr sz="3200" kern="1200">
          <a:solidFill>
            <a:schemeClr val="tx1"/>
          </a:solidFill>
          <a:latin typeface="Cambria" pitchFamily="18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5599EE"/>
        </a:buClr>
        <a:buFont typeface="Arial" pitchFamily="34" charset="0"/>
        <a:buChar char="–"/>
        <a:defRPr sz="2800" kern="1200">
          <a:solidFill>
            <a:schemeClr val="tx1"/>
          </a:solidFill>
          <a:latin typeface="Cambria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5599EE"/>
        </a:buClr>
        <a:buFont typeface="Arial" pitchFamily="34" charset="0"/>
        <a:buChar char="•"/>
        <a:defRPr sz="2400" kern="1200">
          <a:solidFill>
            <a:schemeClr val="tx1"/>
          </a:solidFill>
          <a:latin typeface="Cambria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5599EE"/>
        </a:buClr>
        <a:buFont typeface="Arial" pitchFamily="34" charset="0"/>
        <a:buChar char="–"/>
        <a:defRPr sz="2000" kern="1200">
          <a:solidFill>
            <a:schemeClr val="tx1"/>
          </a:solidFill>
          <a:latin typeface="Cambria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5599EE"/>
        </a:buClr>
        <a:buFont typeface="Arial" pitchFamily="34" charset="0"/>
        <a:buChar char="»"/>
        <a:defRPr sz="2000" kern="1200">
          <a:solidFill>
            <a:schemeClr val="tx1"/>
          </a:solidFill>
          <a:latin typeface="Cambria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/>
        </p:nvSpPr>
        <p:spPr>
          <a:xfrm>
            <a:off x="0" y="6311153"/>
            <a:ext cx="12192000" cy="546847"/>
          </a:xfrm>
          <a:prstGeom prst="rect">
            <a:avLst/>
          </a:prstGeom>
          <a:solidFill>
            <a:srgbClr val="0033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8" name="Bilde 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4880" y="6442806"/>
            <a:ext cx="1464709" cy="316377"/>
          </a:xfrm>
          <a:prstGeom prst="rect">
            <a:avLst/>
          </a:prstGeom>
        </p:spPr>
      </p:pic>
      <p:sp>
        <p:nvSpPr>
          <p:cNvPr id="4" name="Rektangel 3"/>
          <p:cNvSpPr/>
          <p:nvPr/>
        </p:nvSpPr>
        <p:spPr>
          <a:xfrm>
            <a:off x="0" y="6311153"/>
            <a:ext cx="12192000" cy="546847"/>
          </a:xfrm>
          <a:prstGeom prst="rect">
            <a:avLst/>
          </a:prstGeom>
          <a:solidFill>
            <a:srgbClr val="0033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4880" y="6442806"/>
            <a:ext cx="1464709" cy="316377"/>
          </a:xfrm>
          <a:prstGeom prst="rect">
            <a:avLst/>
          </a:prstGeom>
        </p:spPr>
      </p:pic>
      <p:pic>
        <p:nvPicPr>
          <p:cNvPr id="6" name="Plassholder for innhold 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7112" y="168430"/>
            <a:ext cx="1240726" cy="429401"/>
          </a:xfrm>
          <a:prstGeom prst="rect">
            <a:avLst/>
          </a:prstGeom>
        </p:spPr>
      </p:pic>
      <p:sp>
        <p:nvSpPr>
          <p:cNvPr id="9" name="Plassholder for tekst 5"/>
          <p:cNvSpPr txBox="1">
            <a:spLocks/>
          </p:cNvSpPr>
          <p:nvPr/>
        </p:nvSpPr>
        <p:spPr>
          <a:xfrm>
            <a:off x="449104" y="6443506"/>
            <a:ext cx="8952071" cy="281143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sz="5600" dirty="0">
                <a:solidFill>
                  <a:schemeClr val="bg1"/>
                </a:solidFill>
              </a:rPr>
              <a:t>Forbedringskunnskap – avdeling for kvalitetsforbedring,</a:t>
            </a:r>
            <a:r>
              <a:rPr lang="nb-NO" sz="5600" baseline="0" dirty="0">
                <a:solidFill>
                  <a:schemeClr val="bg1"/>
                </a:solidFill>
              </a:rPr>
              <a:t> </a:t>
            </a:r>
            <a:r>
              <a:rPr lang="nb-NO" sz="5600" dirty="0">
                <a:solidFill>
                  <a:schemeClr val="bg1"/>
                </a:solidFill>
              </a:rPr>
              <a:t> pasientsikkerhet og smittevern </a:t>
            </a:r>
          </a:p>
          <a:p>
            <a:r>
              <a:rPr lang="nb-NO" dirty="0"/>
              <a:t>Avdeling for kvalitetsforbedring, pasientsikkerhet og smittevern </a:t>
            </a:r>
          </a:p>
        </p:txBody>
      </p:sp>
    </p:spTree>
    <p:extLst>
      <p:ext uri="{BB962C8B-B14F-4D97-AF65-F5344CB8AC3E}">
        <p14:creationId xmlns:p14="http://schemas.microsoft.com/office/powerpoint/2010/main" val="1476208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9" r:id="rId1"/>
    <p:sldLayoutId id="2147483790" r:id="rId2"/>
    <p:sldLayoutId id="2147483791" r:id="rId3"/>
    <p:sldLayoutId id="2147483792" r:id="rId4"/>
    <p:sldLayoutId id="2147483793" r:id="rId5"/>
    <p:sldLayoutId id="2147483794" r:id="rId6"/>
    <p:sldLayoutId id="2147483795" r:id="rId7"/>
    <p:sldLayoutId id="2147483796" r:id="rId8"/>
    <p:sldLayoutId id="2147483797" r:id="rId9"/>
    <p:sldLayoutId id="214748379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977914" y="75415"/>
            <a:ext cx="8027313" cy="469642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nb-NO" sz="3200" dirty="0">
                <a:solidFill>
                  <a:srgbClr val="0070C0"/>
                </a:solidFill>
              </a:rPr>
              <a:t>               </a:t>
            </a:r>
            <a:r>
              <a:rPr lang="nb-NO" b="1" dirty="0"/>
              <a:t>PDSA – testing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10818977" y="627016"/>
            <a:ext cx="1230593" cy="1253627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22" tIns="45711" rIns="91422" bIns="45711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Test nummer: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170158" y="1983153"/>
            <a:ext cx="5781410" cy="2250541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22" tIns="45711" rIns="91422" bIns="45711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109973" y="1983153"/>
            <a:ext cx="5939597" cy="2250541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22" tIns="45711" rIns="91422" bIns="45711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70158" y="4309413"/>
            <a:ext cx="5781410" cy="2439729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22" tIns="45711" rIns="91422" bIns="45711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Rektangel 11"/>
          <p:cNvSpPr/>
          <p:nvPr/>
        </p:nvSpPr>
        <p:spPr>
          <a:xfrm>
            <a:off x="6202061" y="2135022"/>
            <a:ext cx="5676430" cy="1084894"/>
          </a:xfrm>
          <a:prstGeom prst="rect">
            <a:avLst/>
          </a:prstGeom>
        </p:spPr>
        <p:txBody>
          <a:bodyPr wrap="square" lIns="91422" tIns="45711" rIns="91422" bIns="45711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1. Planlegg både testen og innsamling av informasjon (PLAN)</a:t>
            </a:r>
          </a:p>
          <a:p>
            <a:pPr marL="171416" marR="0" lvl="0" indent="-171416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Hva? </a:t>
            </a:r>
          </a:p>
          <a:p>
            <a:pPr marL="171416" marR="0" lvl="0" indent="-171416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Hvem?</a:t>
            </a:r>
          </a:p>
          <a:p>
            <a:pPr marL="171416" marR="0" lvl="0" indent="-171416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Hvor ?</a:t>
            </a:r>
          </a:p>
          <a:p>
            <a:pPr marL="171416" marR="0" lvl="0" indent="-171416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Når?</a:t>
            </a:r>
          </a:p>
          <a:p>
            <a:pPr marL="171416" marR="0" lvl="0" indent="-171416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Hvordan?</a:t>
            </a:r>
          </a:p>
        </p:txBody>
      </p:sp>
      <p:sp>
        <p:nvSpPr>
          <p:cNvPr id="13" name="Rektangel 12"/>
          <p:cNvSpPr/>
          <p:nvPr/>
        </p:nvSpPr>
        <p:spPr>
          <a:xfrm>
            <a:off x="190008" y="2098307"/>
            <a:ext cx="5548629" cy="738646"/>
          </a:xfrm>
          <a:prstGeom prst="rect">
            <a:avLst/>
          </a:prstGeom>
        </p:spPr>
        <p:txBody>
          <a:bodyPr wrap="square" lIns="91422" tIns="45711" rIns="0" bIns="45711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Neste skritt besluttes (ACT)</a:t>
            </a:r>
          </a:p>
          <a:p>
            <a:pPr marL="285693" marR="0" lvl="0" indent="-28569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romanLcPeriod"/>
              <a:tabLst/>
              <a:defRPr/>
            </a:pPr>
            <a:r>
              <a:rPr kumimoji="0" lang="nb-NO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Testen er vellykket: Test hypotesen på flere og/eller under andre omstendigheter eller betingelser</a:t>
            </a:r>
          </a:p>
          <a:p>
            <a:pPr marL="285693" marR="0" lvl="0" indent="-28569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romanLcPeriod"/>
              <a:tabLst/>
              <a:defRPr/>
            </a:pPr>
            <a:r>
              <a:rPr kumimoji="0" lang="nb-NO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Testen er delvis vellykket: Endre eller juster hypotesen og teste igjen</a:t>
            </a:r>
          </a:p>
          <a:p>
            <a:pPr marL="285693" marR="0" lvl="0" indent="-28569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romanLcPeriod"/>
              <a:tabLst/>
              <a:defRPr/>
            </a:pPr>
            <a:r>
              <a:rPr kumimoji="0" lang="nb-NO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Testen er ikke vellykket: Forkast hypotesen og utarbeid en ny hypotese</a:t>
            </a:r>
          </a:p>
        </p:txBody>
      </p:sp>
      <p:sp>
        <p:nvSpPr>
          <p:cNvPr id="14" name="Rektangel 13"/>
          <p:cNvSpPr/>
          <p:nvPr/>
        </p:nvSpPr>
        <p:spPr>
          <a:xfrm>
            <a:off x="225220" y="4699164"/>
            <a:ext cx="5535383" cy="761729"/>
          </a:xfrm>
          <a:prstGeom prst="rect">
            <a:avLst/>
          </a:prstGeom>
        </p:spPr>
        <p:txBody>
          <a:bodyPr wrap="square" lIns="91422" tIns="45711" rIns="91422" bIns="45711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Analyser og lær (STUDY)</a:t>
            </a:r>
          </a:p>
          <a:p>
            <a:pPr marL="171416" marR="0" lvl="0" indent="-171416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Sammenlign resultatet av</a:t>
            </a:r>
            <a:r>
              <a:rPr kumimoji="0" lang="nb-NO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nb-NO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testen med arbeidshypotesen</a:t>
            </a:r>
          </a:p>
          <a:p>
            <a:pPr marL="171416" marR="0" lvl="0" indent="-171416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Gikk det som forventet? Hva gikk  ikke som forventet? Hvorfor?</a:t>
            </a:r>
          </a:p>
          <a:p>
            <a:pPr marL="171416" marR="0" lvl="0" indent="-171416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Hva lærte du?  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6109973" y="4309414"/>
            <a:ext cx="5939597" cy="2439728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22" tIns="45711" rIns="91422" bIns="45711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Rektangel 14"/>
          <p:cNvSpPr/>
          <p:nvPr/>
        </p:nvSpPr>
        <p:spPr>
          <a:xfrm>
            <a:off x="6096795" y="4588096"/>
            <a:ext cx="5781696" cy="900228"/>
          </a:xfrm>
          <a:prstGeom prst="rect">
            <a:avLst/>
          </a:prstGeom>
        </p:spPr>
        <p:txBody>
          <a:bodyPr wrap="square" lIns="91422" tIns="45711" rIns="91422" bIns="45711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9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2. Utfør testen (DO)</a:t>
            </a:r>
          </a:p>
          <a:p>
            <a:pPr marL="171416" marR="0" lvl="0" indent="-171416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Ble testen og innsamling av informasjon som planlagt?</a:t>
            </a:r>
          </a:p>
          <a:p>
            <a:pPr marL="171416" marR="0" lvl="0" indent="-171416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Beskriv hva som faktisk skjedde under testen, og eventuelle uforutsette problemer og hendelser </a:t>
            </a:r>
          </a:p>
          <a:p>
            <a:pPr marL="171416" marR="0" lvl="0" indent="-171416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Noter eventuelle resultater    eller data som er samlet inn i forbindelse med testen </a:t>
            </a:r>
          </a:p>
        </p:txBody>
      </p:sp>
      <p:pic>
        <p:nvPicPr>
          <p:cNvPr id="26" name="Bilde 25" descr="O:\Sensitivt\Klinikk\Kontinuerlig_forbedering\05.8 Intranett KF 2020\Melkeveien\Figurer_Act_Plan_Study_do-hvit bg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3381" y="3666161"/>
            <a:ext cx="1213841" cy="1175805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Rounded Rectangle 2"/>
          <p:cNvSpPr/>
          <p:nvPr/>
        </p:nvSpPr>
        <p:spPr>
          <a:xfrm>
            <a:off x="225220" y="586411"/>
            <a:ext cx="10407946" cy="361764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22" tIns="45711" rIns="91422" bIns="45711" rtlCol="0" anchor="t"/>
          <a:lstStyle/>
          <a:p>
            <a:pPr>
              <a:spcAft>
                <a:spcPts val="0"/>
              </a:spcAft>
            </a:pPr>
            <a:r>
              <a:rPr lang="nb-NO" sz="1200" b="1" kern="120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Endringside/tittel på endringen (Hvilken endringside ønsker vi å teste):</a:t>
            </a:r>
            <a:r>
              <a:rPr lang="nb-NO" sz="1200" i="1" kern="120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nb-NO" sz="12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" name="Rounded Rectangle 4"/>
          <p:cNvSpPr/>
          <p:nvPr/>
        </p:nvSpPr>
        <p:spPr>
          <a:xfrm>
            <a:off x="225220" y="1513680"/>
            <a:ext cx="10407946" cy="393753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22" tIns="45711" rIns="91422" bIns="45711" rtlCol="0" anchor="t">
            <a:noAutofit/>
          </a:bodyPr>
          <a:lstStyle/>
          <a:p>
            <a:pPr>
              <a:spcAft>
                <a:spcPts val="0"/>
              </a:spcAft>
            </a:pPr>
            <a:r>
              <a:rPr lang="nb-NO" sz="1200" b="1" kern="120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Arbeidshypotese (Hvis vi gjør A, så forventer vi resultat B): </a:t>
            </a:r>
            <a:endParaRPr lang="nb-NO" sz="12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" name="Rounded Rectangle 2"/>
          <p:cNvSpPr/>
          <p:nvPr/>
        </p:nvSpPr>
        <p:spPr>
          <a:xfrm>
            <a:off x="209408" y="1052487"/>
            <a:ext cx="10407946" cy="356801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22" tIns="45711" rIns="91422" bIns="45711" rtlCol="0" anchor="t"/>
          <a:lstStyle/>
          <a:p>
            <a:pPr>
              <a:spcAft>
                <a:spcPts val="0"/>
              </a:spcAft>
            </a:pPr>
            <a:r>
              <a:rPr lang="nb-NO" sz="1200" b="1" kern="120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Hva vil du oppnå med endringen (Mål for endringsideen): </a:t>
            </a:r>
            <a:endParaRPr lang="nb-NO" sz="12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6877053"/>
      </p:ext>
    </p:extLst>
  </p:cSld>
  <p:clrMapOvr>
    <a:masterClrMapping/>
  </p:clrMapOvr>
</p:sld>
</file>

<file path=ppt/theme/theme1.xml><?xml version="1.0" encoding="utf-8"?>
<a:theme xmlns:a="http://schemas.openxmlformats.org/drawingml/2006/main" name="KF BLÅ-ROS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KF BLÅ-ROSA" id="{1E79AED0-9080-4E87-AEBC-D3667E0983A1}" vid="{3700ED93-589A-4243-852E-0224606F43B2}"/>
    </a:ext>
  </a:extLst>
</a:theme>
</file>

<file path=ppt/theme/theme2.xml><?xml version="1.0" encoding="utf-8"?>
<a:theme xmlns:a="http://schemas.openxmlformats.org/drawingml/2006/main" name="1_KF Tema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023 PP mal VV med KF">
  <a:themeElements>
    <a:clrScheme name="VVHF">
      <a:dk1>
        <a:srgbClr val="00338D"/>
      </a:dk1>
      <a:lt1>
        <a:srgbClr val="FFFFFF"/>
      </a:lt1>
      <a:dk2>
        <a:srgbClr val="5599EE"/>
      </a:dk2>
      <a:lt2>
        <a:srgbClr val="CCD6E8"/>
      </a:lt2>
      <a:accent1>
        <a:srgbClr val="00338D"/>
      </a:accent1>
      <a:accent2>
        <a:srgbClr val="5599EE"/>
      </a:accent2>
      <a:accent3>
        <a:srgbClr val="CCD6E8"/>
      </a:accent3>
      <a:accent4>
        <a:srgbClr val="7BA296"/>
      </a:accent4>
      <a:accent5>
        <a:srgbClr val="E4D478"/>
      </a:accent5>
      <a:accent6>
        <a:srgbClr val="F7C07F"/>
      </a:accent6>
      <a:hlink>
        <a:srgbClr val="5599EE"/>
      </a:hlink>
      <a:folHlink>
        <a:srgbClr val="C6CDD1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23 PP mal VV med KF" id="{9FCBE603-BA51-4627-9E21-3C3145E742D3}" vid="{8F48117F-848B-43F8-B83D-B07FCC116CCF}"/>
    </a:ext>
  </a:extLst>
</a:theme>
</file>

<file path=ppt/theme/theme4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D8A6AFE100AC04893A8398053EC507E" ma:contentTypeVersion="19" ma:contentTypeDescription="Create a new document." ma:contentTypeScope="" ma:versionID="027f2058313cffcad4528c33ee11c49a">
  <xsd:schema xmlns:xsd="http://www.w3.org/2001/XMLSchema" xmlns:xs="http://www.w3.org/2001/XMLSchema" xmlns:p="http://schemas.microsoft.com/office/2006/metadata/properties" xmlns:ns2="3cc8c0b8-36bb-4877-9579-e432d427316a" xmlns:ns3="1bfe2035-de25-4a70-bbac-e87eca0bdd5d" targetNamespace="http://schemas.microsoft.com/office/2006/metadata/properties" ma:root="true" ma:fieldsID="17b378d1fc6abd534ade3fba6652d549" ns2:_="" ns3:_="">
    <xsd:import namespace="3cc8c0b8-36bb-4877-9579-e432d427316a"/>
    <xsd:import namespace="1bfe2035-de25-4a70-bbac-e87eca0bdd5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Rekkef_x00f8_lge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cc8c0b8-36bb-4877-9579-e432d427316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Rekkef_x00f8_lge" ma:index="18" nillable="true" ma:displayName="Rekkefølge" ma:format="Dropdown" ma:internalName="Rekkef_x00f8_lge" ma:percentage="FALSE">
      <xsd:simpleType>
        <xsd:restriction base="dms:Number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bbe3d436-fbfd-41cc-af34-671200448db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2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  <xsd:element name="MediaLengthInSeconds" ma:index="2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bfe2035-de25-4a70-bbac-e87eca0bdd5d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5b18faba-198c-4176-98f5-d546fa374a9a}" ma:internalName="TaxCatchAll" ma:showField="CatchAllData" ma:web="1bfe2035-de25-4a70-bbac-e87eca0bdd5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cc8c0b8-36bb-4877-9579-e432d427316a">
      <Terms xmlns="http://schemas.microsoft.com/office/infopath/2007/PartnerControls"/>
    </lcf76f155ced4ddcb4097134ff3c332f>
    <TaxCatchAll xmlns="1bfe2035-de25-4a70-bbac-e87eca0bdd5d" xsi:nil="true"/>
    <Rekkef_x00f8_lge xmlns="3cc8c0b8-36bb-4877-9579-e432d427316a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7EA8574-FF0F-486E-A837-97FD256C367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cc8c0b8-36bb-4877-9579-e432d427316a"/>
    <ds:schemaRef ds:uri="1bfe2035-de25-4a70-bbac-e87eca0bdd5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3E0A5F0-CC64-49A4-8939-2F18716370DD}">
  <ds:schemaRefs>
    <ds:schemaRef ds:uri="http://schemas.microsoft.com/office/2006/documentManagement/types"/>
    <ds:schemaRef ds:uri="http://purl.org/dc/elements/1.1/"/>
    <ds:schemaRef ds:uri="http://purl.org/dc/dcmitype/"/>
    <ds:schemaRef ds:uri="http://schemas.microsoft.com/office/infopath/2007/PartnerControls"/>
    <ds:schemaRef ds:uri="1bfe2035-de25-4a70-bbac-e87eca0bdd5d"/>
    <ds:schemaRef ds:uri="3cc8c0b8-36bb-4877-9579-e432d427316a"/>
    <ds:schemaRef ds:uri="http://purl.org/dc/terms/"/>
    <ds:schemaRef ds:uri="http://schemas.openxmlformats.org/package/2006/metadata/core-properties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894EC050-900E-4AB4-B197-D0840872B5EA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5b906c1f-19d2-4ac1-bea8-1ddf524e35b3}" enabled="1" method="Standard" siteId="{7f8e4cf0-71fb-489c-a336-3f9252a63908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KF BLÅ-ROSA</Template>
  <TotalTime>404</TotalTime>
  <Words>185</Words>
  <Application>Microsoft Office PowerPoint</Application>
  <PresentationFormat>Widescreen</PresentationFormat>
  <Paragraphs>25</Paragraphs>
  <Slides>1</Slides>
  <Notes>1</Notes>
  <HiddenSlides>0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3</vt:i4>
      </vt:variant>
      <vt:variant>
        <vt:lpstr>Lysbildetitler</vt:lpstr>
      </vt:variant>
      <vt:variant>
        <vt:i4>1</vt:i4>
      </vt:variant>
    </vt:vector>
  </HeadingPairs>
  <TitlesOfParts>
    <vt:vector size="8" baseType="lpstr">
      <vt:lpstr>Arial</vt:lpstr>
      <vt:lpstr>Calibri</vt:lpstr>
      <vt:lpstr>Cambria</vt:lpstr>
      <vt:lpstr>Times New Roman</vt:lpstr>
      <vt:lpstr>KF BLÅ-ROSA</vt:lpstr>
      <vt:lpstr>1_KF Tema1</vt:lpstr>
      <vt:lpstr>2023 PP mal VV med KF</vt:lpstr>
      <vt:lpstr>               PDSA – testing</vt:lpstr>
    </vt:vector>
  </TitlesOfParts>
  <Company>Helse Sør-Øst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PDSA-syklus/småskalatest</dc:title>
  <dc:creator>Rune Tufte</dc:creator>
  <cp:lastModifiedBy>Åse Stavland Lexberg</cp:lastModifiedBy>
  <cp:revision>46</cp:revision>
  <cp:lastPrinted>2022-10-11T12:19:55Z</cp:lastPrinted>
  <dcterms:created xsi:type="dcterms:W3CDTF">2020-10-13T11:00:23Z</dcterms:created>
  <dcterms:modified xsi:type="dcterms:W3CDTF">2025-03-19T11:40:57Z</dcterms:modified>
  <cp:contentStatus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0x0101004D8A6AFE100AC04893A8398053EC507E</vt:lpwstr>
  </property>
  <property fmtid="{D5CDD505-2E9C-101B-9397-08002B2CF9AE}" pid="3" name="MediaServiceImageTags">
    <vt:lpwstr/>
  </property>
</Properties>
</file>