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8"/>
  </p:notesMasterIdLst>
  <p:sldIdLst>
    <p:sldId id="266" r:id="rId2"/>
    <p:sldId id="262" r:id="rId3"/>
    <p:sldId id="263" r:id="rId4"/>
    <p:sldId id="264" r:id="rId5"/>
    <p:sldId id="265" r:id="rId6"/>
    <p:sldId id="267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0C272-1560-4EC2-B734-646CC6AA2E29}" type="datetimeFigureOut">
              <a:rPr lang="nb-NO" smtClean="0"/>
              <a:t>26.03.2021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655E2-4633-4D3D-A557-F5AFEE8F44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2034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0916-A2AA-4CE2-BD4D-80285081C4AC}" type="datetime1">
              <a:rPr lang="nb-NO" smtClean="0"/>
              <a:t>26.03.2021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Brukerveiledning for å bestille opplasting av journaldokument til CheckWare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6EF4-D038-4377-8E8E-D6DAD2B647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2392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DE16-BEF3-403B-B90A-EF19070BDD4E}" type="datetime1">
              <a:rPr lang="nb-NO" smtClean="0"/>
              <a:t>26.03.2021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Brukerveiledning for å bestille opplasting av journaldokument til CheckWare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6EF4-D038-4377-8E8E-D6DAD2B647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905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4ED4-6FF9-4EF9-97C8-F7D95A20BFEA}" type="datetime1">
              <a:rPr lang="nb-NO" smtClean="0"/>
              <a:t>26.03.2021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Brukerveiledning for å bestille opplasting av journaldokument til CheckWare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6EF4-D038-4377-8E8E-D6DAD2B647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19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9003-7B4F-4CB9-A7BF-CB991BD06514}" type="datetime1">
              <a:rPr lang="nb-NO" smtClean="0"/>
              <a:t>26.03.2021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Brukerveiledning for å bestille opplasting av journaldokument til CheckWare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6EF4-D038-4377-8E8E-D6DAD2B647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598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29C6-47F9-430D-B141-94EF21CB5C9F}" type="datetime1">
              <a:rPr lang="nb-NO" smtClean="0"/>
              <a:t>26.03.2021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Brukerveiledning for å bestille opplasting av journaldokument til CheckWare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6EF4-D038-4377-8E8E-D6DAD2B647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1969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E3D6-A01F-45E9-B10C-F735C95D63E8}" type="datetime1">
              <a:rPr lang="nb-NO" smtClean="0"/>
              <a:t>26.03.2021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Brukerveiledning for å bestille opplasting av journaldokument til CheckWare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6EF4-D038-4377-8E8E-D6DAD2B647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740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3171-BFF2-482F-AA8C-2719B64AFC13}" type="datetime1">
              <a:rPr lang="nb-NO" smtClean="0"/>
              <a:t>26.03.2021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Brukerveiledning for å bestille opplasting av journaldokument til CheckWare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6EF4-D038-4377-8E8E-D6DAD2B647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0163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ECCA-598A-41DC-8E26-3C74D12F78AF}" type="datetime1">
              <a:rPr lang="nb-NO" smtClean="0"/>
              <a:t>26.03.2021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Brukerveiledning for å bestille opplasting av journaldokument til CheckWare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6EF4-D038-4377-8E8E-D6DAD2B647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0977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516B-3CE1-424F-852F-2AE6EFFF85ED}" type="datetime1">
              <a:rPr lang="nb-NO" smtClean="0"/>
              <a:t>26.03.2021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Brukerveiledning for å bestille opplasting av journaldokument til CheckWare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6EF4-D038-4377-8E8E-D6DAD2B647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1042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DCDF-7C09-4CFA-BDFD-06072A643F1C}" type="datetime1">
              <a:rPr lang="nb-NO" smtClean="0"/>
              <a:t>26.03.2021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Brukerveiledning for å bestille opplasting av journaldokument til CheckWare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6EF4-D038-4377-8E8E-D6DAD2B647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7621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80AC-212C-4B26-AB67-6E9D4C60121D}" type="datetime1">
              <a:rPr lang="nb-NO" smtClean="0"/>
              <a:t>26.03.2021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Brukerveiledning for å bestille opplasting av journaldokument til CheckWare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6EF4-D038-4377-8E8E-D6DAD2B647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879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0EB21-40DB-4DEE-BCCC-67CAADD32A11}" type="datetime1">
              <a:rPr lang="nb-NO" smtClean="0"/>
              <a:t>26.03.2021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dirty="0" smtClean="0"/>
              <a:t>Brukerveiledning for å bestille opplasting av journaldokument til CheckWare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86EF4-D038-4377-8E8E-D6DAD2B647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817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b="1" dirty="0" smtClean="0"/>
              <a:t>Brukerveiledning</a:t>
            </a:r>
            <a:r>
              <a:rPr lang="nb-NO" sz="2800" b="1" dirty="0" smtClean="0"/>
              <a:t> </a:t>
            </a:r>
            <a:r>
              <a:rPr lang="nb-NO" sz="2800" b="1" dirty="0"/>
              <a:t>for opplasting av vedlegg </a:t>
            </a:r>
            <a:r>
              <a:rPr lang="nb-NO" sz="2800" b="1" dirty="0" smtClean="0"/>
              <a:t>til Nasjonalt </a:t>
            </a:r>
            <a:r>
              <a:rPr lang="nb-NO" sz="2800" b="1" dirty="0" smtClean="0"/>
              <a:t>Ekspertpanel for ansatte i Helse Vest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107096"/>
            <a:ext cx="10515600" cy="4055164"/>
          </a:xfrm>
          <a:ln w="571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endParaRPr lang="nb-NO" sz="2400" dirty="0" smtClean="0"/>
          </a:p>
          <a:p>
            <a:r>
              <a:rPr lang="nb-NO" sz="2400" dirty="0" smtClean="0"/>
              <a:t>Journaldokumenter </a:t>
            </a:r>
            <a:r>
              <a:rPr lang="nb-NO" sz="2400" dirty="0" smtClean="0"/>
              <a:t>utveksles elektronisk på en sikker og trygg måte på tvers </a:t>
            </a:r>
            <a:r>
              <a:rPr lang="nb-NO" sz="2400" dirty="0"/>
              <a:t>av foretakene.</a:t>
            </a:r>
          </a:p>
          <a:p>
            <a:r>
              <a:rPr lang="nb-NO" sz="2400" dirty="0" smtClean="0"/>
              <a:t>Avvik </a:t>
            </a:r>
            <a:r>
              <a:rPr lang="nb-NO" sz="2400" dirty="0" smtClean="0"/>
              <a:t>fra rutine bør vurderes nøye mot gjeldende sikkerhetsrutine/-instruks i foretaket.</a:t>
            </a:r>
            <a:endParaRPr lang="nb-NO" sz="2400" dirty="0"/>
          </a:p>
          <a:p>
            <a:r>
              <a:rPr lang="nb-NO" sz="2400" dirty="0" smtClean="0"/>
              <a:t>Behandlende </a:t>
            </a:r>
            <a:r>
              <a:rPr lang="nb-NO" sz="2400" dirty="0" smtClean="0"/>
              <a:t>lege sender bestilling via bestillingsskjema og intern melding i DIPS til sin lokale dokumentasjonsavdeling</a:t>
            </a:r>
            <a:r>
              <a:rPr lang="nb-NO" sz="2400" dirty="0" smtClean="0"/>
              <a:t>.</a:t>
            </a:r>
            <a:endParaRPr lang="nb-NO" sz="2400" dirty="0" smtClean="0"/>
          </a:p>
          <a:p>
            <a:r>
              <a:rPr lang="nb-NO" sz="2400" dirty="0" smtClean="0"/>
              <a:t>Behandlende </a:t>
            </a:r>
            <a:r>
              <a:rPr lang="nb-NO" sz="2400" dirty="0"/>
              <a:t>lege får </a:t>
            </a:r>
            <a:r>
              <a:rPr lang="nb-NO" sz="2400" dirty="0" smtClean="0"/>
              <a:t>epost eller intern melding når dokumentene er lastet opp i CheckWare.  Nå kan behandlende </a:t>
            </a:r>
            <a:r>
              <a:rPr lang="nb-NO" sz="2400" dirty="0"/>
              <a:t>lege ferdigstille </a:t>
            </a:r>
            <a:r>
              <a:rPr lang="nb-NO" sz="2400" dirty="0" smtClean="0"/>
              <a:t>henvendelsen. </a:t>
            </a:r>
            <a:endParaRPr lang="nb-NO" sz="26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9003-7B4F-4CB9-A7BF-CB991BD06514}" type="datetime1">
              <a:rPr lang="nb-NO" smtClean="0"/>
              <a:t>26.03.2021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Brukerveiledning for å bestille opplasting av journaldokument til CheckWare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6EF4-D038-4377-8E8E-D6DAD2B64781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1271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DE3C-4581-43B9-AE47-2D6F9E6CB2D7}" type="datetime1">
              <a:rPr lang="nb-NO" smtClean="0"/>
              <a:t>26.03.2021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Brukerveiledning for å bestille opplasting av journaldokument til CheckWare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6EF4-D038-4377-8E8E-D6DAD2B64781}" type="slidenum">
              <a:rPr lang="nb-NO" smtClean="0"/>
              <a:t>2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38409"/>
            <a:ext cx="7615844" cy="6117941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4687294" y="5555165"/>
            <a:ext cx="1160890" cy="4611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Ellipse 11"/>
          <p:cNvSpPr/>
          <p:nvPr/>
        </p:nvSpPr>
        <p:spPr>
          <a:xfrm>
            <a:off x="4779618" y="750675"/>
            <a:ext cx="1213899" cy="4170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  <p:sp>
        <p:nvSpPr>
          <p:cNvPr id="13" name="Pil ned 12"/>
          <p:cNvSpPr/>
          <p:nvPr/>
        </p:nvSpPr>
        <p:spPr>
          <a:xfrm>
            <a:off x="6504167" y="263525"/>
            <a:ext cx="445273" cy="595215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/>
          <p:cNvSpPr/>
          <p:nvPr/>
        </p:nvSpPr>
        <p:spPr>
          <a:xfrm>
            <a:off x="245607" y="167315"/>
            <a:ext cx="3175000" cy="6554160"/>
          </a:xfrm>
          <a:prstGeom prst="rect">
            <a:avLst/>
          </a:prstGeom>
          <a:ln w="635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Eksempel fra DIPS</a:t>
            </a:r>
          </a:p>
          <a:p>
            <a:endParaRPr lang="nb-NO" dirty="0" smtClean="0"/>
          </a:p>
          <a:p>
            <a:r>
              <a:rPr lang="nb-NO" dirty="0" smtClean="0"/>
              <a:t>Finn aktuelle journaldokumenter </a:t>
            </a:r>
          </a:p>
          <a:p>
            <a:r>
              <a:rPr lang="nb-NO" dirty="0" smtClean="0"/>
              <a:t>med journal ID.</a:t>
            </a:r>
          </a:p>
          <a:p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 smtClean="0"/>
              <a:t>Klikk «Vis kolonneliste»</a:t>
            </a:r>
          </a:p>
          <a:p>
            <a:pPr marL="285750" indent="-285750">
              <a:buFontTx/>
              <a:buChar char="-"/>
            </a:pPr>
            <a:r>
              <a:rPr lang="nb-NO" dirty="0" smtClean="0"/>
              <a:t>Klikk «Journal ID»</a:t>
            </a:r>
          </a:p>
          <a:p>
            <a:pPr marL="285750" indent="-285750">
              <a:buFontTx/>
              <a:buChar char="-"/>
            </a:pPr>
            <a:r>
              <a:rPr lang="nb-NO" dirty="0" smtClean="0"/>
              <a:t>Journal ID vises i listen</a:t>
            </a:r>
          </a:p>
          <a:p>
            <a:pPr marL="285750" indent="-285750">
              <a:buFontTx/>
              <a:buChar char="-"/>
            </a:pPr>
            <a:endParaRPr lang="nb-NO" dirty="0" smtClean="0"/>
          </a:p>
          <a:p>
            <a:pPr marL="285750" indent="-285750">
              <a:buFontTx/>
              <a:buChar char="-"/>
            </a:pPr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294286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F723-4216-43D5-9819-2E2953FBDA4C}" type="datetime1">
              <a:rPr lang="nb-NO" smtClean="0"/>
              <a:t>26.03.2021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Brukerveiledning for å bestille opplasting av journaldokument til CheckWare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6EF4-D038-4377-8E8E-D6DAD2B64781}" type="slidenum">
              <a:rPr lang="nb-NO" smtClean="0"/>
              <a:t>3</a:t>
            </a:fld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156" y="81952"/>
            <a:ext cx="10431607" cy="6244400"/>
          </a:xfrm>
          <a:prstGeom prst="rect">
            <a:avLst/>
          </a:prstGeom>
        </p:spPr>
      </p:pic>
      <p:cxnSp>
        <p:nvCxnSpPr>
          <p:cNvPr id="12" name="Rett pilkobling 11"/>
          <p:cNvCxnSpPr/>
          <p:nvPr/>
        </p:nvCxnSpPr>
        <p:spPr>
          <a:xfrm flipH="1">
            <a:off x="5580370" y="107248"/>
            <a:ext cx="397565" cy="5775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12"/>
          <p:cNvSpPr/>
          <p:nvPr/>
        </p:nvSpPr>
        <p:spPr>
          <a:xfrm>
            <a:off x="6096000" y="60625"/>
            <a:ext cx="2886323" cy="407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Velg bestillingsskjema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7391882" y="3201125"/>
            <a:ext cx="3655733" cy="3567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/>
          <p:cNvSpPr/>
          <p:nvPr/>
        </p:nvSpPr>
        <p:spPr>
          <a:xfrm>
            <a:off x="8396577" y="4086970"/>
            <a:ext cx="318053" cy="874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/>
          <p:cNvSpPr/>
          <p:nvPr/>
        </p:nvSpPr>
        <p:spPr>
          <a:xfrm>
            <a:off x="9086021" y="4086970"/>
            <a:ext cx="1791363" cy="874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/>
          <p:cNvSpPr/>
          <p:nvPr/>
        </p:nvSpPr>
        <p:spPr>
          <a:xfrm>
            <a:off x="8555603" y="4762831"/>
            <a:ext cx="222637" cy="7951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9759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FE5E-671B-4FCC-9866-1AC3C006A344}" type="datetime1">
              <a:rPr lang="nb-NO" smtClean="0"/>
              <a:t>26.03.2021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Brukerveiledning for å bestille opplasting av journaldokument til CheckWare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6EF4-D038-4377-8E8E-D6DAD2B64781}" type="slidenum">
              <a:rPr lang="nb-NO" smtClean="0"/>
              <a:t>4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62" y="120546"/>
            <a:ext cx="5326753" cy="61062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801" y="120546"/>
            <a:ext cx="5314785" cy="6080880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2610196" y="1446415"/>
            <a:ext cx="1428404" cy="665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/>
        </p:nvSpPr>
        <p:spPr>
          <a:xfrm>
            <a:off x="3013182" y="442991"/>
            <a:ext cx="3944571" cy="1219554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Fyll ut bestillingsskjema til Dokumentasjonsavdelingen. </a:t>
            </a:r>
          </a:p>
          <a:p>
            <a:pPr algn="ctr"/>
            <a:r>
              <a:rPr lang="nb-NO" dirty="0" smtClean="0"/>
              <a:t>JournalId </a:t>
            </a:r>
            <a:r>
              <a:rPr lang="nb-NO" u="sng" dirty="0" smtClean="0"/>
              <a:t>må</a:t>
            </a:r>
            <a:r>
              <a:rPr lang="nb-NO" dirty="0" smtClean="0"/>
              <a:t> være med</a:t>
            </a:r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0836" y="3638682"/>
            <a:ext cx="2472964" cy="2562745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4810645" y="4749116"/>
            <a:ext cx="3944571" cy="1219554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dirty="0" smtClean="0"/>
              <a:t>Høyreklikk i skjemaet, </a:t>
            </a:r>
          </a:p>
          <a:p>
            <a:pPr algn="ctr"/>
            <a:r>
              <a:rPr lang="nb-NO" dirty="0" smtClean="0"/>
              <a:t>velg «Send» og «Intern melding»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9273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3D80-0706-4559-BAE4-18563653E0E4}" type="datetime1">
              <a:rPr lang="nb-NO" smtClean="0"/>
              <a:t>26.03.2021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Brukerveiledning for å bestille opplasting av journaldokument til CheckWare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6EF4-D038-4377-8E8E-D6DAD2B64781}" type="slidenum">
              <a:rPr lang="nb-NO" smtClean="0"/>
              <a:t>5</a:t>
            </a:fld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869" y="0"/>
            <a:ext cx="8958262" cy="6395921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6239124" y="4803994"/>
            <a:ext cx="3944571" cy="1219554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dirty="0" smtClean="0"/>
              <a:t>Dokumentasjonsavdelingen bruker vanligvis 1-2 dager på å </a:t>
            </a:r>
            <a:r>
              <a:rPr lang="nb-NO" dirty="0" smtClean="0"/>
              <a:t>laste opp dokumentene i CheckWare.</a:t>
            </a:r>
            <a:endParaRPr lang="nb-NO" dirty="0"/>
          </a:p>
        </p:txBody>
      </p:sp>
      <p:sp>
        <p:nvSpPr>
          <p:cNvPr id="7" name="Rektangel 6"/>
          <p:cNvSpPr/>
          <p:nvPr/>
        </p:nvSpPr>
        <p:spPr>
          <a:xfrm>
            <a:off x="492980" y="3903455"/>
            <a:ext cx="5068459" cy="249246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Send intern melding til din lokale dokumentasjonsavdeling</a:t>
            </a:r>
            <a:r>
              <a:rPr lang="nb-NO" dirty="0" smtClean="0"/>
              <a:t>.</a:t>
            </a:r>
          </a:p>
          <a:p>
            <a:endParaRPr lang="nb-NO" dirty="0" smtClean="0"/>
          </a:p>
          <a:p>
            <a:r>
              <a:rPr lang="nb-NO" dirty="0"/>
              <a:t>Helse Bergen:       SO Hau Dok Innsynsaker Kontor     </a:t>
            </a:r>
          </a:p>
          <a:p>
            <a:r>
              <a:rPr lang="nb-NO" dirty="0"/>
              <a:t>Helse Fonna:         SO HFO Kontaktsenter Kontor </a:t>
            </a:r>
          </a:p>
          <a:p>
            <a:r>
              <a:rPr lang="nb-NO" dirty="0"/>
              <a:t>Helse Førde:         HDF Skanning Kontor                         </a:t>
            </a:r>
          </a:p>
          <a:p>
            <a:r>
              <a:rPr lang="nb-NO" dirty="0"/>
              <a:t>Helse Stavanger:  SO Stv Felles henvisningskontor     </a:t>
            </a:r>
          </a:p>
          <a:p>
            <a:endParaRPr lang="nb-NO" dirty="0" smtClean="0"/>
          </a:p>
          <a:p>
            <a:r>
              <a:rPr lang="nb-NO" dirty="0" smtClean="0"/>
              <a:t>Merk Emne-feltet med: EKSPERTPANELET</a:t>
            </a:r>
          </a:p>
        </p:txBody>
      </p:sp>
    </p:spTree>
    <p:extLst>
      <p:ext uri="{BB962C8B-B14F-4D97-AF65-F5344CB8AC3E}">
        <p14:creationId xmlns:p14="http://schemas.microsoft.com/office/powerpoint/2010/main" val="3812428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9003-7B4F-4CB9-A7BF-CB991BD06514}" type="datetime1">
              <a:rPr lang="nb-NO" smtClean="0"/>
              <a:t>26.03.2021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Brukerveiledning for å bestille opplasting av journaldokument til CheckWare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6EF4-D038-4377-8E8E-D6DAD2B64781}" type="slidenum">
              <a:rPr lang="nb-NO" smtClean="0"/>
              <a:t>6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8" y="307973"/>
            <a:ext cx="11092542" cy="5997623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2027583" y="683812"/>
            <a:ext cx="5581815" cy="866692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Logg inn og ferdigstill henvendelsen i CheckWare.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0850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NSPRollUpIngress xmlns="2b736855-fd40-4ef5-b84c-7e050bd66b15" xsi:nil="true"/>
    <PublishingExpirationDate xmlns="http://schemas.microsoft.com/sharepoint/v3" xsi:nil="true"/>
    <TaxKeywordTaxHTField xmlns="2b736855-fd40-4ef5-b84c-7e050bd66b15">
      <Terms xmlns="http://schemas.microsoft.com/office/infopath/2007/PartnerControls"/>
    </TaxKeywordTaxHTField>
    <PublishingStartDate xmlns="http://schemas.microsoft.com/sharepoint/v3" xsi:nil="true"/>
    <TaxCatchAll xmlns="2b736855-fd40-4ef5-b84c-7e050bd66b15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F57144164130F4BA28D474E8CDAC4F6" ma:contentTypeVersion="24" ma:contentTypeDescription="Opprett et nytt dokument." ma:contentTypeScope="" ma:versionID="4cf425d781ec74be1ae046f8d07a27d3">
  <xsd:schema xmlns:xsd="http://www.w3.org/2001/XMLSchema" xmlns:xs="http://www.w3.org/2001/XMLSchema" xmlns:p="http://schemas.microsoft.com/office/2006/metadata/properties" xmlns:ns1="http://schemas.microsoft.com/sharepoint/v3" xmlns:ns2="2b736855-fd40-4ef5-b84c-7e050bd66b15" targetNamespace="http://schemas.microsoft.com/office/2006/metadata/properties" ma:root="true" ma:fieldsID="f3dc9017f08058e7b5e7d8c5fc1a8e79" ns1:_="" ns2:_="">
    <xsd:import namespace="http://schemas.microsoft.com/sharepoint/v3"/>
    <xsd:import namespace="2b736855-fd40-4ef5-b84c-7e050bd66b15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2:FNSPRollUpIngress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14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736855-fd40-4ef5-b84c-7e050bd66b1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Nøkkelord" ma:default="" ma:fieldId="{23f27201-bee3-471e-b2e7-b64fd8b7ca38}" ma:taxonomyMulti="true" ma:sspId="d0f0af97-1df2-4d6b-9e49-08feee2b95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da79b1bc-8501-45f1-a10b-26f75f2860bf}" ma:internalName="TaxCatchAll" ma:showField="CatchAllData" ma:web="2b736855-fd40-4ef5-b84c-7e050bd66b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da79b1bc-8501-45f1-a10b-26f75f2860bf}" ma:internalName="TaxCatchAllLabel" ma:readOnly="true" ma:showField="CatchAllDataLabel" ma:web="2b736855-fd40-4ef5-b84c-7e050bd66b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NSPRollUpIngress" ma:index="12" nillable="true" ma:displayName="Utlistingsingress" ma:default="" ma:description="Teksten vises i oversikter og utlistinger" ma:internalName="FNSPRollUpIngres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85ABBB-9DF6-4E8B-8B0D-2D6F279E5283}"/>
</file>

<file path=customXml/itemProps2.xml><?xml version="1.0" encoding="utf-8"?>
<ds:datastoreItem xmlns:ds="http://schemas.openxmlformats.org/officeDocument/2006/customXml" ds:itemID="{C3121206-1F9F-48E1-BB79-F757BFC9AE50}"/>
</file>

<file path=customXml/itemProps3.xml><?xml version="1.0" encoding="utf-8"?>
<ds:datastoreItem xmlns:ds="http://schemas.openxmlformats.org/officeDocument/2006/customXml" ds:itemID="{1DCF991C-0C3F-451E-8599-5572AF77AC6E}"/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314</Words>
  <Application>Microsoft Office PowerPoint</Application>
  <PresentationFormat>Widescreen</PresentationFormat>
  <Paragraphs>54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Brukerveiledning for opplasting av vedlegg til Nasjonalt Ekspertpanel for ansatte i Helse Vest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Helse Vest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Eltvik, Nina Elisabeth</dc:creator>
  <cp:lastModifiedBy>Eltvik, Nina Elisabeth</cp:lastModifiedBy>
  <cp:revision>59</cp:revision>
  <dcterms:created xsi:type="dcterms:W3CDTF">2018-10-30T12:00:32Z</dcterms:created>
  <dcterms:modified xsi:type="dcterms:W3CDTF">2021-03-26T10:32:21Z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0x0101003F57144164130F4BA28D474E8CDAC4F6</vt:lpwstr>
  </property>
  <property fmtid="{D5CDD505-2E9C-101B-9397-08002B2CF9AE}" pid="3" name="TaxKeyword">
    <vt:lpwstr/>
  </property>
</Properties>
</file>