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32404050" cy="43205400"/>
  <p:notesSz cx="6797675" cy="9926638"/>
  <p:defaultTextStyle>
    <a:defPPr>
      <a:defRPr lang="nb-NO"/>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8">
          <p15:clr>
            <a:srgbClr val="A4A3A4"/>
          </p15:clr>
        </p15:guide>
        <p15:guide id="2" pos="1020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585304-4066-436D-B581-3AEBBE66CA60}" v="92" dt="2022-08-30T18:39:52.2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94656" autoAdjust="0"/>
  </p:normalViewPr>
  <p:slideViewPr>
    <p:cSldViewPr>
      <p:cViewPr varScale="1">
        <p:scale>
          <a:sx n="13" d="100"/>
          <a:sy n="13" d="100"/>
        </p:scale>
        <p:origin x="2298" y="192"/>
      </p:cViewPr>
      <p:guideLst>
        <p:guide orient="horz" pos="13608"/>
        <p:guide pos="1020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67E9E964-4A5C-476F-888C-7DF361FBFDE6}" type="datetimeFigureOut">
              <a:rPr lang="nn-NO" smtClean="0"/>
              <a:t>23.09.2022</a:t>
            </a:fld>
            <a:endParaRPr lang="nn-NO"/>
          </a:p>
        </p:txBody>
      </p:sp>
      <p:sp>
        <p:nvSpPr>
          <p:cNvPr id="4" name="Plassholder for lysbilde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1440" tIns="45720" rIns="91440" bIns="45720" rtlCol="0" anchor="ctr"/>
          <a:lstStyle/>
          <a:p>
            <a:endParaRPr lang="nn-NO"/>
          </a:p>
        </p:txBody>
      </p:sp>
      <p:sp>
        <p:nvSpPr>
          <p:cNvPr id="5" name="Plassholder for nota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6" name="Plassholder for bunnteks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nn-NO"/>
          </a:p>
        </p:txBody>
      </p:sp>
      <p:sp>
        <p:nvSpPr>
          <p:cNvPr id="7" name="Plassholder for lysbilde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00D90A4-04B8-479F-9D4B-86B30C371CE2}" type="slidenum">
              <a:rPr lang="nn-NO" smtClean="0"/>
              <a:t>‹#›</a:t>
            </a:fld>
            <a:endParaRPr lang="nn-NO"/>
          </a:p>
        </p:txBody>
      </p:sp>
    </p:spTree>
    <p:extLst>
      <p:ext uri="{BB962C8B-B14F-4D97-AF65-F5344CB8AC3E}">
        <p14:creationId xmlns:p14="http://schemas.microsoft.com/office/powerpoint/2010/main" val="3996751695"/>
      </p:ext>
    </p:extLst>
  </p:cSld>
  <p:clrMap bg1="lt1" tx1="dk1" bg2="lt2" tx2="dk2" accent1="accent1" accent2="accent2" accent3="accent3" accent4="accent4" accent5="accent5" accent6="accent6" hlink="hlink" folHlink="folHlink"/>
  <p:notesStyle>
    <a:lvl1pPr marL="0" algn="l" defTabSz="4320540" rtl="0" eaLnBrk="1" latinLnBrk="0" hangingPunct="1">
      <a:defRPr sz="5700" kern="1200">
        <a:solidFill>
          <a:schemeClr val="tx1"/>
        </a:solidFill>
        <a:latin typeface="+mn-lt"/>
        <a:ea typeface="+mn-ea"/>
        <a:cs typeface="+mn-cs"/>
      </a:defRPr>
    </a:lvl1pPr>
    <a:lvl2pPr marL="2160270" algn="l" defTabSz="4320540" rtl="0" eaLnBrk="1" latinLnBrk="0" hangingPunct="1">
      <a:defRPr sz="5700" kern="1200">
        <a:solidFill>
          <a:schemeClr val="tx1"/>
        </a:solidFill>
        <a:latin typeface="+mn-lt"/>
        <a:ea typeface="+mn-ea"/>
        <a:cs typeface="+mn-cs"/>
      </a:defRPr>
    </a:lvl2pPr>
    <a:lvl3pPr marL="4320540" algn="l" defTabSz="4320540" rtl="0" eaLnBrk="1" latinLnBrk="0" hangingPunct="1">
      <a:defRPr sz="5700" kern="1200">
        <a:solidFill>
          <a:schemeClr val="tx1"/>
        </a:solidFill>
        <a:latin typeface="+mn-lt"/>
        <a:ea typeface="+mn-ea"/>
        <a:cs typeface="+mn-cs"/>
      </a:defRPr>
    </a:lvl3pPr>
    <a:lvl4pPr marL="6480810" algn="l" defTabSz="4320540" rtl="0" eaLnBrk="1" latinLnBrk="0" hangingPunct="1">
      <a:defRPr sz="5700" kern="1200">
        <a:solidFill>
          <a:schemeClr val="tx1"/>
        </a:solidFill>
        <a:latin typeface="+mn-lt"/>
        <a:ea typeface="+mn-ea"/>
        <a:cs typeface="+mn-cs"/>
      </a:defRPr>
    </a:lvl4pPr>
    <a:lvl5pPr marL="8641080" algn="l" defTabSz="4320540" rtl="0" eaLnBrk="1" latinLnBrk="0" hangingPunct="1">
      <a:defRPr sz="5700" kern="1200">
        <a:solidFill>
          <a:schemeClr val="tx1"/>
        </a:solidFill>
        <a:latin typeface="+mn-lt"/>
        <a:ea typeface="+mn-ea"/>
        <a:cs typeface="+mn-cs"/>
      </a:defRPr>
    </a:lvl5pPr>
    <a:lvl6pPr marL="10801350" algn="l" defTabSz="4320540" rtl="0" eaLnBrk="1" latinLnBrk="0" hangingPunct="1">
      <a:defRPr sz="5700" kern="1200">
        <a:solidFill>
          <a:schemeClr val="tx1"/>
        </a:solidFill>
        <a:latin typeface="+mn-lt"/>
        <a:ea typeface="+mn-ea"/>
        <a:cs typeface="+mn-cs"/>
      </a:defRPr>
    </a:lvl6pPr>
    <a:lvl7pPr marL="12961620" algn="l" defTabSz="4320540" rtl="0" eaLnBrk="1" latinLnBrk="0" hangingPunct="1">
      <a:defRPr sz="5700" kern="1200">
        <a:solidFill>
          <a:schemeClr val="tx1"/>
        </a:solidFill>
        <a:latin typeface="+mn-lt"/>
        <a:ea typeface="+mn-ea"/>
        <a:cs typeface="+mn-cs"/>
      </a:defRPr>
    </a:lvl7pPr>
    <a:lvl8pPr marL="15121890" algn="l" defTabSz="4320540" rtl="0" eaLnBrk="1" latinLnBrk="0" hangingPunct="1">
      <a:defRPr sz="5700" kern="1200">
        <a:solidFill>
          <a:schemeClr val="tx1"/>
        </a:solidFill>
        <a:latin typeface="+mn-lt"/>
        <a:ea typeface="+mn-ea"/>
        <a:cs typeface="+mn-cs"/>
      </a:defRPr>
    </a:lvl8pPr>
    <a:lvl9pPr marL="17282160" algn="l" defTabSz="4320540" rtl="0" eaLnBrk="1" latinLnBrk="0" hangingPunct="1">
      <a:defRPr sz="5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2430304" y="13421680"/>
            <a:ext cx="27543443" cy="9261158"/>
          </a:xfrm>
        </p:spPr>
        <p:txBody>
          <a:bodyPr/>
          <a:lstStyle/>
          <a:p>
            <a:r>
              <a:rPr lang="nb-NO"/>
              <a:t>Klikk for å redigere tittelstil</a:t>
            </a:r>
            <a:endParaRPr lang="nn-NO"/>
          </a:p>
        </p:txBody>
      </p:sp>
      <p:sp>
        <p:nvSpPr>
          <p:cNvPr id="3" name="Undertittel 2"/>
          <p:cNvSpPr>
            <a:spLocks noGrp="1"/>
          </p:cNvSpPr>
          <p:nvPr>
            <p:ph type="subTitle" idx="1"/>
          </p:nvPr>
        </p:nvSpPr>
        <p:spPr>
          <a:xfrm>
            <a:off x="4860608" y="24483060"/>
            <a:ext cx="22682835" cy="11041380"/>
          </a:xfrm>
        </p:spPr>
        <p:txBody>
          <a:bodyPr/>
          <a:lstStyle>
            <a:lvl1pPr marL="0" indent="0" algn="ctr">
              <a:buNone/>
              <a:defRPr>
                <a:solidFill>
                  <a:schemeClr val="tx1">
                    <a:tint val="75000"/>
                  </a:schemeClr>
                </a:solidFill>
              </a:defRPr>
            </a:lvl1pPr>
            <a:lvl2pPr marL="2160270" indent="0" algn="ctr">
              <a:buNone/>
              <a:defRPr>
                <a:solidFill>
                  <a:schemeClr val="tx1">
                    <a:tint val="75000"/>
                  </a:schemeClr>
                </a:solidFill>
              </a:defRPr>
            </a:lvl2pPr>
            <a:lvl3pPr marL="4320540" indent="0" algn="ctr">
              <a:buNone/>
              <a:defRPr>
                <a:solidFill>
                  <a:schemeClr val="tx1">
                    <a:tint val="75000"/>
                  </a:schemeClr>
                </a:solidFill>
              </a:defRPr>
            </a:lvl3pPr>
            <a:lvl4pPr marL="6480810" indent="0" algn="ctr">
              <a:buNone/>
              <a:defRPr>
                <a:solidFill>
                  <a:schemeClr val="tx1">
                    <a:tint val="75000"/>
                  </a:schemeClr>
                </a:solidFill>
              </a:defRPr>
            </a:lvl4pPr>
            <a:lvl5pPr marL="8641080" indent="0" algn="ctr">
              <a:buNone/>
              <a:defRPr>
                <a:solidFill>
                  <a:schemeClr val="tx1">
                    <a:tint val="75000"/>
                  </a:schemeClr>
                </a:solidFill>
              </a:defRPr>
            </a:lvl5pPr>
            <a:lvl6pPr marL="10801350" indent="0" algn="ctr">
              <a:buNone/>
              <a:defRPr>
                <a:solidFill>
                  <a:schemeClr val="tx1">
                    <a:tint val="75000"/>
                  </a:schemeClr>
                </a:solidFill>
              </a:defRPr>
            </a:lvl6pPr>
            <a:lvl7pPr marL="12961620" indent="0" algn="ctr">
              <a:buNone/>
              <a:defRPr>
                <a:solidFill>
                  <a:schemeClr val="tx1">
                    <a:tint val="75000"/>
                  </a:schemeClr>
                </a:solidFill>
              </a:defRPr>
            </a:lvl7pPr>
            <a:lvl8pPr marL="15121890" indent="0" algn="ctr">
              <a:buNone/>
              <a:defRPr>
                <a:solidFill>
                  <a:schemeClr val="tx1">
                    <a:tint val="75000"/>
                  </a:schemeClr>
                </a:solidFill>
              </a:defRPr>
            </a:lvl8pPr>
            <a:lvl9pPr marL="17282160" indent="0" algn="ctr">
              <a:buNone/>
              <a:defRPr>
                <a:solidFill>
                  <a:schemeClr val="tx1">
                    <a:tint val="75000"/>
                  </a:schemeClr>
                </a:solidFill>
              </a:defRPr>
            </a:lvl9pPr>
          </a:lstStyle>
          <a:p>
            <a:r>
              <a:rPr lang="nb-NO"/>
              <a:t>Klikk for å redigere undertittelstil i malen</a:t>
            </a:r>
            <a:endParaRPr lang="nn-NO"/>
          </a:p>
        </p:txBody>
      </p:sp>
      <p:sp>
        <p:nvSpPr>
          <p:cNvPr id="4" name="Plassholder for dato 3"/>
          <p:cNvSpPr>
            <a:spLocks noGrp="1"/>
          </p:cNvSpPr>
          <p:nvPr>
            <p:ph type="dt" sz="half" idx="10"/>
          </p:nvPr>
        </p:nvSpPr>
        <p:spPr/>
        <p:txBody>
          <a:bodyPr/>
          <a:lstStyle/>
          <a:p>
            <a:fld id="{E0C8E139-86C2-4782-86F6-D7E6E322CE7F}" type="datetimeFigureOut">
              <a:rPr lang="nn-NO" smtClean="0"/>
              <a:t>23.09.2022</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231380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10"/>
          </p:nvPr>
        </p:nvSpPr>
        <p:spPr/>
        <p:txBody>
          <a:bodyPr/>
          <a:lstStyle/>
          <a:p>
            <a:fld id="{E0C8E139-86C2-4782-86F6-D7E6E322CE7F}" type="datetimeFigureOut">
              <a:rPr lang="nn-NO" smtClean="0"/>
              <a:t>23.09.2022</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3491476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3254782" y="10901365"/>
            <a:ext cx="25833229" cy="232249028"/>
          </a:xfrm>
        </p:spPr>
        <p:txBody>
          <a:bodyPr vert="eaVert"/>
          <a:lstStyle/>
          <a:p>
            <a:r>
              <a:rPr lang="nb-NO"/>
              <a:t>Klikk for å redigere tittelstil</a:t>
            </a:r>
            <a:endParaRPr lang="nn-NO"/>
          </a:p>
        </p:txBody>
      </p:sp>
      <p:sp>
        <p:nvSpPr>
          <p:cNvPr id="3" name="Plassholder for loddrett tekst 2"/>
          <p:cNvSpPr>
            <a:spLocks noGrp="1"/>
          </p:cNvSpPr>
          <p:nvPr>
            <p:ph type="body" orient="vert" idx="1"/>
          </p:nvPr>
        </p:nvSpPr>
        <p:spPr>
          <a:xfrm>
            <a:off x="5743847" y="10901365"/>
            <a:ext cx="76970870" cy="23224902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10"/>
          </p:nvPr>
        </p:nvSpPr>
        <p:spPr/>
        <p:txBody>
          <a:bodyPr/>
          <a:lstStyle/>
          <a:p>
            <a:fld id="{E0C8E139-86C2-4782-86F6-D7E6E322CE7F}" type="datetimeFigureOut">
              <a:rPr lang="nn-NO" smtClean="0"/>
              <a:t>23.09.2022</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3725798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10"/>
          </p:nvPr>
        </p:nvSpPr>
        <p:spPr/>
        <p:txBody>
          <a:bodyPr/>
          <a:lstStyle/>
          <a:p>
            <a:fld id="{E0C8E139-86C2-4782-86F6-D7E6E322CE7F}" type="datetimeFigureOut">
              <a:rPr lang="nn-NO" smtClean="0"/>
              <a:t>23.09.2022</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2512577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2559696" y="27763473"/>
            <a:ext cx="27543443" cy="8581073"/>
          </a:xfrm>
        </p:spPr>
        <p:txBody>
          <a:bodyPr anchor="t"/>
          <a:lstStyle>
            <a:lvl1pPr algn="l">
              <a:defRPr sz="18900" b="1" cap="all"/>
            </a:lvl1pPr>
          </a:lstStyle>
          <a:p>
            <a:r>
              <a:rPr lang="nb-NO"/>
              <a:t>Klikk for å redigere tittelstil</a:t>
            </a:r>
            <a:endParaRPr lang="nn-NO"/>
          </a:p>
        </p:txBody>
      </p:sp>
      <p:sp>
        <p:nvSpPr>
          <p:cNvPr id="3" name="Plassholder for tekst 2"/>
          <p:cNvSpPr>
            <a:spLocks noGrp="1"/>
          </p:cNvSpPr>
          <p:nvPr>
            <p:ph type="body" idx="1"/>
          </p:nvPr>
        </p:nvSpPr>
        <p:spPr>
          <a:xfrm>
            <a:off x="2559696" y="18312295"/>
            <a:ext cx="27543443" cy="9451178"/>
          </a:xfrm>
        </p:spPr>
        <p:txBody>
          <a:bodyPr anchor="b"/>
          <a:lstStyle>
            <a:lvl1pPr marL="0" indent="0">
              <a:buNone/>
              <a:defRPr sz="9500">
                <a:solidFill>
                  <a:schemeClr val="tx1">
                    <a:tint val="75000"/>
                  </a:schemeClr>
                </a:solidFill>
              </a:defRPr>
            </a:lvl1pPr>
            <a:lvl2pPr marL="2160270" indent="0">
              <a:buNone/>
              <a:defRPr sz="8500">
                <a:solidFill>
                  <a:schemeClr val="tx1">
                    <a:tint val="75000"/>
                  </a:schemeClr>
                </a:solidFill>
              </a:defRPr>
            </a:lvl2pPr>
            <a:lvl3pPr marL="4320540" indent="0">
              <a:buNone/>
              <a:defRPr sz="7600">
                <a:solidFill>
                  <a:schemeClr val="tx1">
                    <a:tint val="75000"/>
                  </a:schemeClr>
                </a:solidFill>
              </a:defRPr>
            </a:lvl3pPr>
            <a:lvl4pPr marL="6480810" indent="0">
              <a:buNone/>
              <a:defRPr sz="6600">
                <a:solidFill>
                  <a:schemeClr val="tx1">
                    <a:tint val="75000"/>
                  </a:schemeClr>
                </a:solidFill>
              </a:defRPr>
            </a:lvl4pPr>
            <a:lvl5pPr marL="8641080" indent="0">
              <a:buNone/>
              <a:defRPr sz="6600">
                <a:solidFill>
                  <a:schemeClr val="tx1">
                    <a:tint val="75000"/>
                  </a:schemeClr>
                </a:solidFill>
              </a:defRPr>
            </a:lvl5pPr>
            <a:lvl6pPr marL="10801350" indent="0">
              <a:buNone/>
              <a:defRPr sz="6600">
                <a:solidFill>
                  <a:schemeClr val="tx1">
                    <a:tint val="75000"/>
                  </a:schemeClr>
                </a:solidFill>
              </a:defRPr>
            </a:lvl6pPr>
            <a:lvl7pPr marL="12961620" indent="0">
              <a:buNone/>
              <a:defRPr sz="6600">
                <a:solidFill>
                  <a:schemeClr val="tx1">
                    <a:tint val="75000"/>
                  </a:schemeClr>
                </a:solidFill>
              </a:defRPr>
            </a:lvl7pPr>
            <a:lvl8pPr marL="15121890" indent="0">
              <a:buNone/>
              <a:defRPr sz="6600">
                <a:solidFill>
                  <a:schemeClr val="tx1">
                    <a:tint val="75000"/>
                  </a:schemeClr>
                </a:solidFill>
              </a:defRPr>
            </a:lvl8pPr>
            <a:lvl9pPr marL="17282160" indent="0">
              <a:buNone/>
              <a:defRPr sz="66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E0C8E139-86C2-4782-86F6-D7E6E322CE7F}" type="datetimeFigureOut">
              <a:rPr lang="nn-NO" smtClean="0"/>
              <a:t>23.09.2022</a:t>
            </a:fld>
            <a:endParaRPr lang="nn-NO"/>
          </a:p>
        </p:txBody>
      </p:sp>
      <p:sp>
        <p:nvSpPr>
          <p:cNvPr id="5" name="Plassholder for bunntekst 4"/>
          <p:cNvSpPr>
            <a:spLocks noGrp="1"/>
          </p:cNvSpPr>
          <p:nvPr>
            <p:ph type="ftr" sz="quarter" idx="11"/>
          </p:nvPr>
        </p:nvSpPr>
        <p:spPr/>
        <p:txBody>
          <a:bodyPr/>
          <a:lstStyle/>
          <a:p>
            <a:endParaRPr lang="nn-NO"/>
          </a:p>
        </p:txBody>
      </p:sp>
      <p:sp>
        <p:nvSpPr>
          <p:cNvPr id="6" name="Plassholder for lysbildenummer 5"/>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349635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innhold 2"/>
          <p:cNvSpPr>
            <a:spLocks noGrp="1"/>
          </p:cNvSpPr>
          <p:nvPr>
            <p:ph sz="half" idx="1"/>
          </p:nvPr>
        </p:nvSpPr>
        <p:spPr>
          <a:xfrm>
            <a:off x="5743846" y="63507940"/>
            <a:ext cx="51402048"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innhold 3"/>
          <p:cNvSpPr>
            <a:spLocks noGrp="1"/>
          </p:cNvSpPr>
          <p:nvPr>
            <p:ph sz="half" idx="2"/>
          </p:nvPr>
        </p:nvSpPr>
        <p:spPr>
          <a:xfrm>
            <a:off x="57685960" y="63507940"/>
            <a:ext cx="51402051" cy="179642453"/>
          </a:xfrm>
        </p:spPr>
        <p:txBody>
          <a:bodyPr/>
          <a:lstStyle>
            <a:lvl1pPr>
              <a:defRPr sz="13200"/>
            </a:lvl1pPr>
            <a:lvl2pPr>
              <a:defRPr sz="11300"/>
            </a:lvl2pPr>
            <a:lvl3pPr>
              <a:defRPr sz="9500"/>
            </a:lvl3pPr>
            <a:lvl4pPr>
              <a:defRPr sz="8500"/>
            </a:lvl4pPr>
            <a:lvl5pPr>
              <a:defRPr sz="8500"/>
            </a:lvl5pPr>
            <a:lvl6pPr>
              <a:defRPr sz="8500"/>
            </a:lvl6pPr>
            <a:lvl7pPr>
              <a:defRPr sz="8500"/>
            </a:lvl7pPr>
            <a:lvl8pPr>
              <a:defRPr sz="8500"/>
            </a:lvl8pPr>
            <a:lvl9pPr>
              <a:defRPr sz="8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dato 4"/>
          <p:cNvSpPr>
            <a:spLocks noGrp="1"/>
          </p:cNvSpPr>
          <p:nvPr>
            <p:ph type="dt" sz="half" idx="10"/>
          </p:nvPr>
        </p:nvSpPr>
        <p:spPr/>
        <p:txBody>
          <a:bodyPr/>
          <a:lstStyle/>
          <a:p>
            <a:fld id="{E0C8E139-86C2-4782-86F6-D7E6E322CE7F}" type="datetimeFigureOut">
              <a:rPr lang="nn-NO" smtClean="0"/>
              <a:t>23.09.2022</a:t>
            </a:fld>
            <a:endParaRPr lang="nn-NO"/>
          </a:p>
        </p:txBody>
      </p:sp>
      <p:sp>
        <p:nvSpPr>
          <p:cNvPr id="6" name="Plassholder for bunntekst 5"/>
          <p:cNvSpPr>
            <a:spLocks noGrp="1"/>
          </p:cNvSpPr>
          <p:nvPr>
            <p:ph type="ftr" sz="quarter" idx="11"/>
          </p:nvPr>
        </p:nvSpPr>
        <p:spPr/>
        <p:txBody>
          <a:bodyPr/>
          <a:lstStyle/>
          <a:p>
            <a:endParaRPr lang="nn-NO"/>
          </a:p>
        </p:txBody>
      </p:sp>
      <p:sp>
        <p:nvSpPr>
          <p:cNvPr id="7" name="Plassholder for lysbildenummer 6"/>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71677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1620203" y="1730219"/>
            <a:ext cx="29163645" cy="7200900"/>
          </a:xfrm>
        </p:spPr>
        <p:txBody>
          <a:bodyPr/>
          <a:lstStyle>
            <a:lvl1pPr>
              <a:defRPr/>
            </a:lvl1pPr>
          </a:lstStyle>
          <a:p>
            <a:r>
              <a:rPr lang="nb-NO"/>
              <a:t>Klikk for å redigere tittelstil</a:t>
            </a:r>
            <a:endParaRPr lang="nn-NO"/>
          </a:p>
        </p:txBody>
      </p:sp>
      <p:sp>
        <p:nvSpPr>
          <p:cNvPr id="3" name="Plassholder for tekst 2"/>
          <p:cNvSpPr>
            <a:spLocks noGrp="1"/>
          </p:cNvSpPr>
          <p:nvPr>
            <p:ph type="body" idx="1"/>
          </p:nvPr>
        </p:nvSpPr>
        <p:spPr>
          <a:xfrm>
            <a:off x="1620203" y="9671212"/>
            <a:ext cx="14317416"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nb-NO"/>
              <a:t>Klikk for å redigere tekststiler i malen</a:t>
            </a:r>
          </a:p>
        </p:txBody>
      </p:sp>
      <p:sp>
        <p:nvSpPr>
          <p:cNvPr id="4" name="Plassholder for innhold 3"/>
          <p:cNvSpPr>
            <a:spLocks noGrp="1"/>
          </p:cNvSpPr>
          <p:nvPr>
            <p:ph sz="half" idx="2"/>
          </p:nvPr>
        </p:nvSpPr>
        <p:spPr>
          <a:xfrm>
            <a:off x="1620203" y="13701713"/>
            <a:ext cx="14317416"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tekst 4"/>
          <p:cNvSpPr>
            <a:spLocks noGrp="1"/>
          </p:cNvSpPr>
          <p:nvPr>
            <p:ph type="body" sz="quarter" idx="3"/>
          </p:nvPr>
        </p:nvSpPr>
        <p:spPr>
          <a:xfrm>
            <a:off x="16460809" y="9671212"/>
            <a:ext cx="14323040" cy="4030501"/>
          </a:xfrm>
        </p:spPr>
        <p:txBody>
          <a:bodyPr anchor="b"/>
          <a:lstStyle>
            <a:lvl1pPr marL="0" indent="0">
              <a:buNone/>
              <a:defRPr sz="11300" b="1"/>
            </a:lvl1pPr>
            <a:lvl2pPr marL="2160270" indent="0">
              <a:buNone/>
              <a:defRPr sz="9500" b="1"/>
            </a:lvl2pPr>
            <a:lvl3pPr marL="4320540" indent="0">
              <a:buNone/>
              <a:defRPr sz="8500" b="1"/>
            </a:lvl3pPr>
            <a:lvl4pPr marL="6480810" indent="0">
              <a:buNone/>
              <a:defRPr sz="7600" b="1"/>
            </a:lvl4pPr>
            <a:lvl5pPr marL="8641080" indent="0">
              <a:buNone/>
              <a:defRPr sz="7600" b="1"/>
            </a:lvl5pPr>
            <a:lvl6pPr marL="10801350" indent="0">
              <a:buNone/>
              <a:defRPr sz="7600" b="1"/>
            </a:lvl6pPr>
            <a:lvl7pPr marL="12961620" indent="0">
              <a:buNone/>
              <a:defRPr sz="7600" b="1"/>
            </a:lvl7pPr>
            <a:lvl8pPr marL="15121890" indent="0">
              <a:buNone/>
              <a:defRPr sz="7600" b="1"/>
            </a:lvl8pPr>
            <a:lvl9pPr marL="17282160" indent="0">
              <a:buNone/>
              <a:defRPr sz="7600" b="1"/>
            </a:lvl9pPr>
          </a:lstStyle>
          <a:p>
            <a:pPr lvl="0"/>
            <a:r>
              <a:rPr lang="nb-NO"/>
              <a:t>Klikk for å redigere tekststiler i malen</a:t>
            </a:r>
          </a:p>
        </p:txBody>
      </p:sp>
      <p:sp>
        <p:nvSpPr>
          <p:cNvPr id="6" name="Plassholder for innhold 5"/>
          <p:cNvSpPr>
            <a:spLocks noGrp="1"/>
          </p:cNvSpPr>
          <p:nvPr>
            <p:ph sz="quarter" idx="4"/>
          </p:nvPr>
        </p:nvSpPr>
        <p:spPr>
          <a:xfrm>
            <a:off x="16460809" y="13701713"/>
            <a:ext cx="14323040" cy="24893114"/>
          </a:xfrm>
        </p:spPr>
        <p:txBody>
          <a:bodyPr/>
          <a:lstStyle>
            <a:lvl1pPr>
              <a:defRPr sz="11300"/>
            </a:lvl1pPr>
            <a:lvl2pPr>
              <a:defRPr sz="9500"/>
            </a:lvl2pPr>
            <a:lvl3pPr>
              <a:defRPr sz="8500"/>
            </a:lvl3pPr>
            <a:lvl4pPr>
              <a:defRPr sz="7600"/>
            </a:lvl4pPr>
            <a:lvl5pPr>
              <a:defRPr sz="7600"/>
            </a:lvl5pPr>
            <a:lvl6pPr>
              <a:defRPr sz="7600"/>
            </a:lvl6pPr>
            <a:lvl7pPr>
              <a:defRPr sz="7600"/>
            </a:lvl7pPr>
            <a:lvl8pPr>
              <a:defRPr sz="7600"/>
            </a:lvl8pPr>
            <a:lvl9pPr>
              <a:defRPr sz="7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7" name="Plassholder for dato 6"/>
          <p:cNvSpPr>
            <a:spLocks noGrp="1"/>
          </p:cNvSpPr>
          <p:nvPr>
            <p:ph type="dt" sz="half" idx="10"/>
          </p:nvPr>
        </p:nvSpPr>
        <p:spPr/>
        <p:txBody>
          <a:bodyPr/>
          <a:lstStyle/>
          <a:p>
            <a:fld id="{E0C8E139-86C2-4782-86F6-D7E6E322CE7F}" type="datetimeFigureOut">
              <a:rPr lang="nn-NO" smtClean="0"/>
              <a:t>23.09.2022</a:t>
            </a:fld>
            <a:endParaRPr lang="nn-NO"/>
          </a:p>
        </p:txBody>
      </p:sp>
      <p:sp>
        <p:nvSpPr>
          <p:cNvPr id="8" name="Plassholder for bunntekst 7"/>
          <p:cNvSpPr>
            <a:spLocks noGrp="1"/>
          </p:cNvSpPr>
          <p:nvPr>
            <p:ph type="ftr" sz="quarter" idx="11"/>
          </p:nvPr>
        </p:nvSpPr>
        <p:spPr/>
        <p:txBody>
          <a:bodyPr/>
          <a:lstStyle/>
          <a:p>
            <a:endParaRPr lang="nn-NO"/>
          </a:p>
        </p:txBody>
      </p:sp>
      <p:sp>
        <p:nvSpPr>
          <p:cNvPr id="9" name="Plassholder for lysbildenummer 8"/>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1220152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dato 2"/>
          <p:cNvSpPr>
            <a:spLocks noGrp="1"/>
          </p:cNvSpPr>
          <p:nvPr>
            <p:ph type="dt" sz="half" idx="10"/>
          </p:nvPr>
        </p:nvSpPr>
        <p:spPr/>
        <p:txBody>
          <a:bodyPr/>
          <a:lstStyle/>
          <a:p>
            <a:fld id="{E0C8E139-86C2-4782-86F6-D7E6E322CE7F}" type="datetimeFigureOut">
              <a:rPr lang="nn-NO" smtClean="0"/>
              <a:t>23.09.2022</a:t>
            </a:fld>
            <a:endParaRPr lang="nn-NO"/>
          </a:p>
        </p:txBody>
      </p:sp>
      <p:sp>
        <p:nvSpPr>
          <p:cNvPr id="4" name="Plassholder for bunntekst 3"/>
          <p:cNvSpPr>
            <a:spLocks noGrp="1"/>
          </p:cNvSpPr>
          <p:nvPr>
            <p:ph type="ftr" sz="quarter" idx="11"/>
          </p:nvPr>
        </p:nvSpPr>
        <p:spPr/>
        <p:txBody>
          <a:bodyPr/>
          <a:lstStyle/>
          <a:p>
            <a:endParaRPr lang="nn-NO"/>
          </a:p>
        </p:txBody>
      </p:sp>
      <p:sp>
        <p:nvSpPr>
          <p:cNvPr id="5" name="Plassholder for lysbildenummer 4"/>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324483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E0C8E139-86C2-4782-86F6-D7E6E322CE7F}" type="datetimeFigureOut">
              <a:rPr lang="nn-NO" smtClean="0"/>
              <a:t>23.09.2022</a:t>
            </a:fld>
            <a:endParaRPr lang="nn-NO"/>
          </a:p>
        </p:txBody>
      </p:sp>
      <p:sp>
        <p:nvSpPr>
          <p:cNvPr id="3" name="Plassholder for bunntekst 2"/>
          <p:cNvSpPr>
            <a:spLocks noGrp="1"/>
          </p:cNvSpPr>
          <p:nvPr>
            <p:ph type="ftr" sz="quarter" idx="11"/>
          </p:nvPr>
        </p:nvSpPr>
        <p:spPr/>
        <p:txBody>
          <a:bodyPr/>
          <a:lstStyle/>
          <a:p>
            <a:endParaRPr lang="nn-NO"/>
          </a:p>
        </p:txBody>
      </p:sp>
      <p:sp>
        <p:nvSpPr>
          <p:cNvPr id="4" name="Plassholder for lysbildenummer 3"/>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3360903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620204" y="1720215"/>
            <a:ext cx="10660709" cy="7320915"/>
          </a:xfrm>
        </p:spPr>
        <p:txBody>
          <a:bodyPr anchor="b"/>
          <a:lstStyle>
            <a:lvl1pPr algn="l">
              <a:defRPr sz="9500" b="1"/>
            </a:lvl1pPr>
          </a:lstStyle>
          <a:p>
            <a:r>
              <a:rPr lang="nb-NO"/>
              <a:t>Klikk for å redigere tittelstil</a:t>
            </a:r>
            <a:endParaRPr lang="nn-NO"/>
          </a:p>
        </p:txBody>
      </p:sp>
      <p:sp>
        <p:nvSpPr>
          <p:cNvPr id="3" name="Plassholder for innhold 2"/>
          <p:cNvSpPr>
            <a:spLocks noGrp="1"/>
          </p:cNvSpPr>
          <p:nvPr>
            <p:ph idx="1"/>
          </p:nvPr>
        </p:nvSpPr>
        <p:spPr>
          <a:xfrm>
            <a:off x="12669083" y="1720218"/>
            <a:ext cx="18114764" cy="36874612"/>
          </a:xfrm>
        </p:spPr>
        <p:txBody>
          <a:bodyPr/>
          <a:lstStyle>
            <a:lvl1pPr>
              <a:defRPr sz="15100"/>
            </a:lvl1pPr>
            <a:lvl2pPr>
              <a:defRPr sz="13200"/>
            </a:lvl2pPr>
            <a:lvl3pPr>
              <a:defRPr sz="11300"/>
            </a:lvl3pPr>
            <a:lvl4pPr>
              <a:defRPr sz="9500"/>
            </a:lvl4pPr>
            <a:lvl5pPr>
              <a:defRPr sz="9500"/>
            </a:lvl5pPr>
            <a:lvl6pPr>
              <a:defRPr sz="9500"/>
            </a:lvl6pPr>
            <a:lvl7pPr>
              <a:defRPr sz="9500"/>
            </a:lvl7pPr>
            <a:lvl8pPr>
              <a:defRPr sz="9500"/>
            </a:lvl8pPr>
            <a:lvl9pPr>
              <a:defRPr sz="95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tekst 3"/>
          <p:cNvSpPr>
            <a:spLocks noGrp="1"/>
          </p:cNvSpPr>
          <p:nvPr>
            <p:ph type="body" sz="half" idx="2"/>
          </p:nvPr>
        </p:nvSpPr>
        <p:spPr>
          <a:xfrm>
            <a:off x="1620204" y="9041133"/>
            <a:ext cx="10660709" cy="29553697"/>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E0C8E139-86C2-4782-86F6-D7E6E322CE7F}" type="datetimeFigureOut">
              <a:rPr lang="nn-NO" smtClean="0"/>
              <a:t>23.09.2022</a:t>
            </a:fld>
            <a:endParaRPr lang="nn-NO"/>
          </a:p>
        </p:txBody>
      </p:sp>
      <p:sp>
        <p:nvSpPr>
          <p:cNvPr id="6" name="Plassholder for bunntekst 5"/>
          <p:cNvSpPr>
            <a:spLocks noGrp="1"/>
          </p:cNvSpPr>
          <p:nvPr>
            <p:ph type="ftr" sz="quarter" idx="11"/>
          </p:nvPr>
        </p:nvSpPr>
        <p:spPr/>
        <p:txBody>
          <a:bodyPr/>
          <a:lstStyle/>
          <a:p>
            <a:endParaRPr lang="nn-NO"/>
          </a:p>
        </p:txBody>
      </p:sp>
      <p:sp>
        <p:nvSpPr>
          <p:cNvPr id="7" name="Plassholder for lysbildenummer 6"/>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143220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6351421" y="30243780"/>
            <a:ext cx="19442430" cy="3570449"/>
          </a:xfrm>
        </p:spPr>
        <p:txBody>
          <a:bodyPr anchor="b"/>
          <a:lstStyle>
            <a:lvl1pPr algn="l">
              <a:defRPr sz="9500" b="1"/>
            </a:lvl1pPr>
          </a:lstStyle>
          <a:p>
            <a:r>
              <a:rPr lang="nb-NO"/>
              <a:t>Klikk for å redigere tittelstil</a:t>
            </a:r>
            <a:endParaRPr lang="nn-NO"/>
          </a:p>
        </p:txBody>
      </p:sp>
      <p:sp>
        <p:nvSpPr>
          <p:cNvPr id="3" name="Plassholder for bilde 2"/>
          <p:cNvSpPr>
            <a:spLocks noGrp="1"/>
          </p:cNvSpPr>
          <p:nvPr>
            <p:ph type="pic" idx="1"/>
          </p:nvPr>
        </p:nvSpPr>
        <p:spPr>
          <a:xfrm>
            <a:off x="6351421" y="3860483"/>
            <a:ext cx="19442430" cy="25923240"/>
          </a:xfrm>
        </p:spPr>
        <p:txBody>
          <a:bodyPr/>
          <a:lstStyle>
            <a:lvl1pPr marL="0" indent="0">
              <a:buNone/>
              <a:defRPr sz="15100"/>
            </a:lvl1pPr>
            <a:lvl2pPr marL="2160270" indent="0">
              <a:buNone/>
              <a:defRPr sz="13200"/>
            </a:lvl2pPr>
            <a:lvl3pPr marL="4320540" indent="0">
              <a:buNone/>
              <a:defRPr sz="11300"/>
            </a:lvl3pPr>
            <a:lvl4pPr marL="6480810" indent="0">
              <a:buNone/>
              <a:defRPr sz="9500"/>
            </a:lvl4pPr>
            <a:lvl5pPr marL="8641080" indent="0">
              <a:buNone/>
              <a:defRPr sz="9500"/>
            </a:lvl5pPr>
            <a:lvl6pPr marL="10801350" indent="0">
              <a:buNone/>
              <a:defRPr sz="9500"/>
            </a:lvl6pPr>
            <a:lvl7pPr marL="12961620" indent="0">
              <a:buNone/>
              <a:defRPr sz="9500"/>
            </a:lvl7pPr>
            <a:lvl8pPr marL="15121890" indent="0">
              <a:buNone/>
              <a:defRPr sz="9500"/>
            </a:lvl8pPr>
            <a:lvl9pPr marL="17282160" indent="0">
              <a:buNone/>
              <a:defRPr sz="9500"/>
            </a:lvl9pPr>
          </a:lstStyle>
          <a:p>
            <a:endParaRPr lang="nn-NO"/>
          </a:p>
        </p:txBody>
      </p:sp>
      <p:sp>
        <p:nvSpPr>
          <p:cNvPr id="4" name="Plassholder for tekst 3"/>
          <p:cNvSpPr>
            <a:spLocks noGrp="1"/>
          </p:cNvSpPr>
          <p:nvPr>
            <p:ph type="body" sz="half" idx="2"/>
          </p:nvPr>
        </p:nvSpPr>
        <p:spPr>
          <a:xfrm>
            <a:off x="6351421" y="33814229"/>
            <a:ext cx="19442430" cy="5070631"/>
          </a:xfrm>
        </p:spPr>
        <p:txBody>
          <a:bodyPr/>
          <a:lstStyle>
            <a:lvl1pPr marL="0" indent="0">
              <a:buNone/>
              <a:defRPr sz="6600"/>
            </a:lvl1pPr>
            <a:lvl2pPr marL="2160270" indent="0">
              <a:buNone/>
              <a:defRPr sz="5700"/>
            </a:lvl2pPr>
            <a:lvl3pPr marL="4320540" indent="0">
              <a:buNone/>
              <a:defRPr sz="4700"/>
            </a:lvl3pPr>
            <a:lvl4pPr marL="6480810" indent="0">
              <a:buNone/>
              <a:defRPr sz="4300"/>
            </a:lvl4pPr>
            <a:lvl5pPr marL="8641080" indent="0">
              <a:buNone/>
              <a:defRPr sz="4300"/>
            </a:lvl5pPr>
            <a:lvl6pPr marL="10801350" indent="0">
              <a:buNone/>
              <a:defRPr sz="4300"/>
            </a:lvl6pPr>
            <a:lvl7pPr marL="12961620" indent="0">
              <a:buNone/>
              <a:defRPr sz="4300"/>
            </a:lvl7pPr>
            <a:lvl8pPr marL="15121890" indent="0">
              <a:buNone/>
              <a:defRPr sz="4300"/>
            </a:lvl8pPr>
            <a:lvl9pPr marL="17282160" indent="0">
              <a:buNone/>
              <a:defRPr sz="43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E0C8E139-86C2-4782-86F6-D7E6E322CE7F}" type="datetimeFigureOut">
              <a:rPr lang="nn-NO" smtClean="0"/>
              <a:t>23.09.2022</a:t>
            </a:fld>
            <a:endParaRPr lang="nn-NO"/>
          </a:p>
        </p:txBody>
      </p:sp>
      <p:sp>
        <p:nvSpPr>
          <p:cNvPr id="6" name="Plassholder for bunntekst 5"/>
          <p:cNvSpPr>
            <a:spLocks noGrp="1"/>
          </p:cNvSpPr>
          <p:nvPr>
            <p:ph type="ftr" sz="quarter" idx="11"/>
          </p:nvPr>
        </p:nvSpPr>
        <p:spPr/>
        <p:txBody>
          <a:bodyPr/>
          <a:lstStyle/>
          <a:p>
            <a:endParaRPr lang="nn-NO"/>
          </a:p>
        </p:txBody>
      </p:sp>
      <p:sp>
        <p:nvSpPr>
          <p:cNvPr id="7" name="Plassholder for lysbildenummer 6"/>
          <p:cNvSpPr>
            <a:spLocks noGrp="1"/>
          </p:cNvSpPr>
          <p:nvPr>
            <p:ph type="sldNum" sz="quarter" idx="12"/>
          </p:nvPr>
        </p:nvSpPr>
        <p:spPr/>
        <p:txBody>
          <a:bodyPr/>
          <a:lstStyle/>
          <a:p>
            <a:fld id="{7030DB2C-443A-4E70-89A3-B527BAE63E43}" type="slidenum">
              <a:rPr lang="nn-NO" smtClean="0"/>
              <a:t>‹#›</a:t>
            </a:fld>
            <a:endParaRPr lang="nn-NO"/>
          </a:p>
        </p:txBody>
      </p:sp>
    </p:spTree>
    <p:extLst>
      <p:ext uri="{BB962C8B-B14F-4D97-AF65-F5344CB8AC3E}">
        <p14:creationId xmlns:p14="http://schemas.microsoft.com/office/powerpoint/2010/main" val="1491459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620203" y="1730219"/>
            <a:ext cx="29163645" cy="7200900"/>
          </a:xfrm>
          <a:prstGeom prst="rect">
            <a:avLst/>
          </a:prstGeom>
        </p:spPr>
        <p:txBody>
          <a:bodyPr vert="horz" lIns="432054" tIns="216027" rIns="432054" bIns="216027" rtlCol="0" anchor="ctr">
            <a:normAutofit/>
          </a:bodyPr>
          <a:lstStyle/>
          <a:p>
            <a:r>
              <a:rPr lang="nb-NO"/>
              <a:t>Klikk for å redigere tittelstil</a:t>
            </a:r>
            <a:endParaRPr lang="nn-NO"/>
          </a:p>
        </p:txBody>
      </p:sp>
      <p:sp>
        <p:nvSpPr>
          <p:cNvPr id="3" name="Plassholder for tekst 2"/>
          <p:cNvSpPr>
            <a:spLocks noGrp="1"/>
          </p:cNvSpPr>
          <p:nvPr>
            <p:ph type="body" idx="1"/>
          </p:nvPr>
        </p:nvSpPr>
        <p:spPr>
          <a:xfrm>
            <a:off x="1620203" y="10081263"/>
            <a:ext cx="29163645" cy="28513567"/>
          </a:xfrm>
          <a:prstGeom prst="rect">
            <a:avLst/>
          </a:prstGeom>
        </p:spPr>
        <p:txBody>
          <a:bodyPr vert="horz" lIns="432054" tIns="216027" rIns="432054" bIns="216027"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2"/>
          </p:nvPr>
        </p:nvSpPr>
        <p:spPr>
          <a:xfrm>
            <a:off x="1620203" y="40045008"/>
            <a:ext cx="7560945" cy="2300288"/>
          </a:xfrm>
          <a:prstGeom prst="rect">
            <a:avLst/>
          </a:prstGeom>
        </p:spPr>
        <p:txBody>
          <a:bodyPr vert="horz" lIns="432054" tIns="216027" rIns="432054" bIns="216027" rtlCol="0" anchor="ctr"/>
          <a:lstStyle>
            <a:lvl1pPr algn="l">
              <a:defRPr sz="5700">
                <a:solidFill>
                  <a:schemeClr val="tx1">
                    <a:tint val="75000"/>
                  </a:schemeClr>
                </a:solidFill>
              </a:defRPr>
            </a:lvl1pPr>
          </a:lstStyle>
          <a:p>
            <a:fld id="{E0C8E139-86C2-4782-86F6-D7E6E322CE7F}" type="datetimeFigureOut">
              <a:rPr lang="nn-NO" smtClean="0"/>
              <a:t>23.09.2022</a:t>
            </a:fld>
            <a:endParaRPr lang="nn-NO"/>
          </a:p>
        </p:txBody>
      </p:sp>
      <p:sp>
        <p:nvSpPr>
          <p:cNvPr id="5" name="Plassholder for bunntekst 4"/>
          <p:cNvSpPr>
            <a:spLocks noGrp="1"/>
          </p:cNvSpPr>
          <p:nvPr>
            <p:ph type="ftr" sz="quarter" idx="3"/>
          </p:nvPr>
        </p:nvSpPr>
        <p:spPr>
          <a:xfrm>
            <a:off x="11071384" y="40045008"/>
            <a:ext cx="10261283" cy="2300288"/>
          </a:xfrm>
          <a:prstGeom prst="rect">
            <a:avLst/>
          </a:prstGeom>
        </p:spPr>
        <p:txBody>
          <a:bodyPr vert="horz" lIns="432054" tIns="216027" rIns="432054" bIns="216027" rtlCol="0" anchor="ctr"/>
          <a:lstStyle>
            <a:lvl1pPr algn="ctr">
              <a:defRPr sz="5700">
                <a:solidFill>
                  <a:schemeClr val="tx1">
                    <a:tint val="75000"/>
                  </a:schemeClr>
                </a:solidFill>
              </a:defRPr>
            </a:lvl1pPr>
          </a:lstStyle>
          <a:p>
            <a:endParaRPr lang="nn-NO"/>
          </a:p>
        </p:txBody>
      </p:sp>
      <p:sp>
        <p:nvSpPr>
          <p:cNvPr id="6" name="Plassholder for lysbildenummer 5"/>
          <p:cNvSpPr>
            <a:spLocks noGrp="1"/>
          </p:cNvSpPr>
          <p:nvPr>
            <p:ph type="sldNum" sz="quarter" idx="4"/>
          </p:nvPr>
        </p:nvSpPr>
        <p:spPr>
          <a:xfrm>
            <a:off x="23222903" y="40045008"/>
            <a:ext cx="7560945" cy="2300288"/>
          </a:xfrm>
          <a:prstGeom prst="rect">
            <a:avLst/>
          </a:prstGeom>
        </p:spPr>
        <p:txBody>
          <a:bodyPr vert="horz" lIns="432054" tIns="216027" rIns="432054" bIns="216027" rtlCol="0" anchor="ctr"/>
          <a:lstStyle>
            <a:lvl1pPr algn="r">
              <a:defRPr sz="5700">
                <a:solidFill>
                  <a:schemeClr val="tx1">
                    <a:tint val="75000"/>
                  </a:schemeClr>
                </a:solidFill>
              </a:defRPr>
            </a:lvl1pPr>
          </a:lstStyle>
          <a:p>
            <a:fld id="{7030DB2C-443A-4E70-89A3-B527BAE63E43}" type="slidenum">
              <a:rPr lang="nn-NO" smtClean="0"/>
              <a:t>‹#›</a:t>
            </a:fld>
            <a:endParaRPr lang="nn-NO"/>
          </a:p>
        </p:txBody>
      </p:sp>
    </p:spTree>
    <p:extLst>
      <p:ext uri="{BB962C8B-B14F-4D97-AF65-F5344CB8AC3E}">
        <p14:creationId xmlns:p14="http://schemas.microsoft.com/office/powerpoint/2010/main" val="786170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20540" rtl="0" eaLnBrk="1" latinLnBrk="0" hangingPunct="1">
        <a:spcBef>
          <a:spcPct val="0"/>
        </a:spcBef>
        <a:buNone/>
        <a:defRPr sz="20800" kern="1200">
          <a:solidFill>
            <a:schemeClr val="tx1"/>
          </a:solidFill>
          <a:latin typeface="+mj-lt"/>
          <a:ea typeface="+mj-ea"/>
          <a:cs typeface="+mj-cs"/>
        </a:defRPr>
      </a:lvl1pPr>
    </p:titleStyle>
    <p:bodyStyle>
      <a:lvl1pPr marL="1620203" indent="-1620203" algn="l" defTabSz="4320540" rtl="0" eaLnBrk="1" latinLnBrk="0" hangingPunct="1">
        <a:spcBef>
          <a:spcPct val="20000"/>
        </a:spcBef>
        <a:buFont typeface="Arial" panose="020B0604020202020204" pitchFamily="34" charset="0"/>
        <a:buChar char="•"/>
        <a:defRPr sz="15100" kern="1200">
          <a:solidFill>
            <a:schemeClr val="tx1"/>
          </a:solidFill>
          <a:latin typeface="+mn-lt"/>
          <a:ea typeface="+mn-ea"/>
          <a:cs typeface="+mn-cs"/>
        </a:defRPr>
      </a:lvl1pPr>
      <a:lvl2pPr marL="3510439" indent="-1350169" algn="l" defTabSz="4320540" rtl="0" eaLnBrk="1" latinLnBrk="0" hangingPunct="1">
        <a:spcBef>
          <a:spcPct val="20000"/>
        </a:spcBef>
        <a:buFont typeface="Arial" panose="020B0604020202020204" pitchFamily="34" charset="0"/>
        <a:buChar char="–"/>
        <a:defRPr sz="13200" kern="1200">
          <a:solidFill>
            <a:schemeClr val="tx1"/>
          </a:solidFill>
          <a:latin typeface="+mn-lt"/>
          <a:ea typeface="+mn-ea"/>
          <a:cs typeface="+mn-cs"/>
        </a:defRPr>
      </a:lvl2pPr>
      <a:lvl3pPr marL="5400675" indent="-1080135" algn="l" defTabSz="4320540" rtl="0" eaLnBrk="1" latinLnBrk="0" hangingPunct="1">
        <a:spcBef>
          <a:spcPct val="20000"/>
        </a:spcBef>
        <a:buFont typeface="Arial" panose="020B0604020202020204" pitchFamily="34" charset="0"/>
        <a:buChar char="•"/>
        <a:defRPr sz="11300" kern="1200">
          <a:solidFill>
            <a:schemeClr val="tx1"/>
          </a:solidFill>
          <a:latin typeface="+mn-lt"/>
          <a:ea typeface="+mn-ea"/>
          <a:cs typeface="+mn-cs"/>
        </a:defRPr>
      </a:lvl3pPr>
      <a:lvl4pPr marL="756094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4pPr>
      <a:lvl5pPr marL="972121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5pPr>
      <a:lvl6pPr marL="1188148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6pPr>
      <a:lvl7pPr marL="1404175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7pPr>
      <a:lvl8pPr marL="1620202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8pPr>
      <a:lvl9pPr marL="18362295" indent="-1080135" algn="l" defTabSz="4320540" rtl="0" eaLnBrk="1" latinLnBrk="0" hangingPunct="1">
        <a:spcBef>
          <a:spcPct val="20000"/>
        </a:spcBef>
        <a:buFont typeface="Arial" panose="020B0604020202020204" pitchFamily="34" charset="0"/>
        <a:buChar char="•"/>
        <a:defRPr sz="9500" kern="1200">
          <a:solidFill>
            <a:schemeClr val="tx1"/>
          </a:solidFill>
          <a:latin typeface="+mn-lt"/>
          <a:ea typeface="+mn-ea"/>
          <a:cs typeface="+mn-cs"/>
        </a:defRPr>
      </a:lvl9pPr>
    </p:bodyStyle>
    <p:otherStyle>
      <a:defPPr>
        <a:defRPr lang="nb-NO"/>
      </a:defPPr>
      <a:lvl1pPr marL="0" algn="l" defTabSz="4320540" rtl="0" eaLnBrk="1" latinLnBrk="0" hangingPunct="1">
        <a:defRPr sz="8500" kern="1200">
          <a:solidFill>
            <a:schemeClr val="tx1"/>
          </a:solidFill>
          <a:latin typeface="+mn-lt"/>
          <a:ea typeface="+mn-ea"/>
          <a:cs typeface="+mn-cs"/>
        </a:defRPr>
      </a:lvl1pPr>
      <a:lvl2pPr marL="2160270" algn="l" defTabSz="4320540" rtl="0" eaLnBrk="1" latinLnBrk="0" hangingPunct="1">
        <a:defRPr sz="8500" kern="1200">
          <a:solidFill>
            <a:schemeClr val="tx1"/>
          </a:solidFill>
          <a:latin typeface="+mn-lt"/>
          <a:ea typeface="+mn-ea"/>
          <a:cs typeface="+mn-cs"/>
        </a:defRPr>
      </a:lvl2pPr>
      <a:lvl3pPr marL="4320540" algn="l" defTabSz="4320540" rtl="0" eaLnBrk="1" latinLnBrk="0" hangingPunct="1">
        <a:defRPr sz="8500" kern="1200">
          <a:solidFill>
            <a:schemeClr val="tx1"/>
          </a:solidFill>
          <a:latin typeface="+mn-lt"/>
          <a:ea typeface="+mn-ea"/>
          <a:cs typeface="+mn-cs"/>
        </a:defRPr>
      </a:lvl3pPr>
      <a:lvl4pPr marL="6480810" algn="l" defTabSz="4320540" rtl="0" eaLnBrk="1" latinLnBrk="0" hangingPunct="1">
        <a:defRPr sz="8500" kern="1200">
          <a:solidFill>
            <a:schemeClr val="tx1"/>
          </a:solidFill>
          <a:latin typeface="+mn-lt"/>
          <a:ea typeface="+mn-ea"/>
          <a:cs typeface="+mn-cs"/>
        </a:defRPr>
      </a:lvl4pPr>
      <a:lvl5pPr marL="8641080" algn="l" defTabSz="4320540" rtl="0" eaLnBrk="1" latinLnBrk="0" hangingPunct="1">
        <a:defRPr sz="8500" kern="1200">
          <a:solidFill>
            <a:schemeClr val="tx1"/>
          </a:solidFill>
          <a:latin typeface="+mn-lt"/>
          <a:ea typeface="+mn-ea"/>
          <a:cs typeface="+mn-cs"/>
        </a:defRPr>
      </a:lvl5pPr>
      <a:lvl6pPr marL="10801350" algn="l" defTabSz="4320540" rtl="0" eaLnBrk="1" latinLnBrk="0" hangingPunct="1">
        <a:defRPr sz="8500" kern="1200">
          <a:solidFill>
            <a:schemeClr val="tx1"/>
          </a:solidFill>
          <a:latin typeface="+mn-lt"/>
          <a:ea typeface="+mn-ea"/>
          <a:cs typeface="+mn-cs"/>
        </a:defRPr>
      </a:lvl6pPr>
      <a:lvl7pPr marL="12961620" algn="l" defTabSz="4320540" rtl="0" eaLnBrk="1" latinLnBrk="0" hangingPunct="1">
        <a:defRPr sz="8500" kern="1200">
          <a:solidFill>
            <a:schemeClr val="tx1"/>
          </a:solidFill>
          <a:latin typeface="+mn-lt"/>
          <a:ea typeface="+mn-ea"/>
          <a:cs typeface="+mn-cs"/>
        </a:defRPr>
      </a:lvl7pPr>
      <a:lvl8pPr marL="15121890" algn="l" defTabSz="4320540" rtl="0" eaLnBrk="1" latinLnBrk="0" hangingPunct="1">
        <a:defRPr sz="8500" kern="1200">
          <a:solidFill>
            <a:schemeClr val="tx1"/>
          </a:solidFill>
          <a:latin typeface="+mn-lt"/>
          <a:ea typeface="+mn-ea"/>
          <a:cs typeface="+mn-cs"/>
        </a:defRPr>
      </a:lvl8pPr>
      <a:lvl9pPr marL="17282160" algn="l" defTabSz="432054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canstockphoto.com/illustration/knee-replacement.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70577" y="40787082"/>
            <a:ext cx="7263614" cy="1409906"/>
          </a:xfrm>
          <a:prstGeom prst="rect">
            <a:avLst/>
          </a:prstGeom>
        </p:spPr>
      </p:pic>
      <p:sp>
        <p:nvSpPr>
          <p:cNvPr id="6" name="Rektangel 4"/>
          <p:cNvSpPr>
            <a:spLocks noChangeArrowheads="1"/>
          </p:cNvSpPr>
          <p:nvPr/>
        </p:nvSpPr>
        <p:spPr bwMode="auto">
          <a:xfrm>
            <a:off x="648566" y="287934"/>
            <a:ext cx="30891163" cy="5761038"/>
          </a:xfrm>
          <a:prstGeom prst="rect">
            <a:avLst/>
          </a:prstGeom>
          <a:solidFill>
            <a:srgbClr val="C9DBF1"/>
          </a:solidFill>
          <a:ln w="38100" algn="ctr">
            <a:solidFill>
              <a:srgbClr val="005473"/>
            </a:solidFill>
            <a:round/>
            <a:headEnd/>
            <a:tailEnd/>
          </a:ln>
        </p:spPr>
        <p:txBody>
          <a:bodyPr wrap="none" anchor="ctr"/>
          <a:lstStyle>
            <a:lvl1pPr defTabSz="8361363" eaLnBrk="0" hangingPunct="0">
              <a:defRPr sz="3200">
                <a:solidFill>
                  <a:schemeClr val="tx1"/>
                </a:solidFill>
                <a:latin typeface="Arial" charset="0"/>
              </a:defRPr>
            </a:lvl1pPr>
            <a:lvl2pPr marL="742950" indent="-285750" defTabSz="8361363" eaLnBrk="0" hangingPunct="0">
              <a:defRPr sz="3200">
                <a:solidFill>
                  <a:schemeClr val="tx1"/>
                </a:solidFill>
                <a:latin typeface="Arial" charset="0"/>
              </a:defRPr>
            </a:lvl2pPr>
            <a:lvl3pPr marL="1143000" indent="-228600" defTabSz="8361363" eaLnBrk="0" hangingPunct="0">
              <a:defRPr sz="3200">
                <a:solidFill>
                  <a:schemeClr val="tx1"/>
                </a:solidFill>
                <a:latin typeface="Arial" charset="0"/>
              </a:defRPr>
            </a:lvl3pPr>
            <a:lvl4pPr marL="1600200" indent="-228600" defTabSz="8361363" eaLnBrk="0" hangingPunct="0">
              <a:defRPr sz="3200">
                <a:solidFill>
                  <a:schemeClr val="tx1"/>
                </a:solidFill>
                <a:latin typeface="Arial" charset="0"/>
              </a:defRPr>
            </a:lvl4pPr>
            <a:lvl5pPr marL="2057400" indent="-228600" defTabSz="8361363" eaLnBrk="0" hangingPunct="0">
              <a:defRPr sz="3200">
                <a:solidFill>
                  <a:schemeClr val="tx1"/>
                </a:solidFill>
                <a:latin typeface="Arial" charset="0"/>
              </a:defRPr>
            </a:lvl5pPr>
            <a:lvl6pPr marL="2514600" indent="-228600" algn="ctr" defTabSz="8361363" eaLnBrk="0" fontAlgn="base" hangingPunct="0">
              <a:spcBef>
                <a:spcPct val="0"/>
              </a:spcBef>
              <a:spcAft>
                <a:spcPct val="0"/>
              </a:spcAft>
              <a:defRPr sz="3200">
                <a:solidFill>
                  <a:schemeClr val="tx1"/>
                </a:solidFill>
                <a:latin typeface="Arial" charset="0"/>
              </a:defRPr>
            </a:lvl6pPr>
            <a:lvl7pPr marL="2971800" indent="-228600" algn="ctr" defTabSz="8361363" eaLnBrk="0" fontAlgn="base" hangingPunct="0">
              <a:spcBef>
                <a:spcPct val="0"/>
              </a:spcBef>
              <a:spcAft>
                <a:spcPct val="0"/>
              </a:spcAft>
              <a:defRPr sz="3200">
                <a:solidFill>
                  <a:schemeClr val="tx1"/>
                </a:solidFill>
                <a:latin typeface="Arial" charset="0"/>
              </a:defRPr>
            </a:lvl7pPr>
            <a:lvl8pPr marL="3429000" indent="-228600" algn="ctr" defTabSz="8361363" eaLnBrk="0" fontAlgn="base" hangingPunct="0">
              <a:spcBef>
                <a:spcPct val="0"/>
              </a:spcBef>
              <a:spcAft>
                <a:spcPct val="0"/>
              </a:spcAft>
              <a:defRPr sz="3200">
                <a:solidFill>
                  <a:schemeClr val="tx1"/>
                </a:solidFill>
                <a:latin typeface="Arial" charset="0"/>
              </a:defRPr>
            </a:lvl8pPr>
            <a:lvl9pPr marL="3886200" indent="-228600" algn="ctr" defTabSz="8361363" eaLnBrk="0" fontAlgn="base" hangingPunct="0">
              <a:spcBef>
                <a:spcPct val="0"/>
              </a:spcBef>
              <a:spcAft>
                <a:spcPct val="0"/>
              </a:spcAft>
              <a:defRPr sz="3200">
                <a:solidFill>
                  <a:schemeClr val="tx1"/>
                </a:solidFill>
                <a:latin typeface="Arial" charset="0"/>
              </a:defRPr>
            </a:lvl9pPr>
          </a:lstStyle>
          <a:p>
            <a:pPr eaLnBrk="1" hangingPunct="1"/>
            <a:endParaRPr lang="nb-NO" altLang="nb-NO" dirty="0"/>
          </a:p>
        </p:txBody>
      </p:sp>
      <p:sp>
        <p:nvSpPr>
          <p:cNvPr id="7" name="Line 8"/>
          <p:cNvSpPr>
            <a:spLocks noChangeShapeType="1"/>
          </p:cNvSpPr>
          <p:nvPr/>
        </p:nvSpPr>
        <p:spPr bwMode="auto">
          <a:xfrm>
            <a:off x="2191046" y="40037174"/>
            <a:ext cx="27866975" cy="0"/>
          </a:xfrm>
          <a:prstGeom prst="line">
            <a:avLst/>
          </a:prstGeom>
          <a:noFill/>
          <a:ln w="63500">
            <a:solidFill>
              <a:srgbClr val="0C2D8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nn-NO"/>
          </a:p>
        </p:txBody>
      </p:sp>
      <p:sp>
        <p:nvSpPr>
          <p:cNvPr id="17" name="Text Box 28"/>
          <p:cNvSpPr txBox="1">
            <a:spLocks noChangeArrowheads="1"/>
          </p:cNvSpPr>
          <p:nvPr/>
        </p:nvSpPr>
        <p:spPr bwMode="auto">
          <a:xfrm>
            <a:off x="1939919" y="443408"/>
            <a:ext cx="28082875"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00547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8361363" eaLnBrk="0" hangingPunct="0">
              <a:defRPr sz="3200">
                <a:solidFill>
                  <a:schemeClr val="tx1"/>
                </a:solidFill>
                <a:latin typeface="Arial" charset="0"/>
              </a:defRPr>
            </a:lvl1pPr>
            <a:lvl2pPr marL="742950" indent="-285750" defTabSz="8361363" eaLnBrk="0" hangingPunct="0">
              <a:defRPr sz="3200">
                <a:solidFill>
                  <a:schemeClr val="tx1"/>
                </a:solidFill>
                <a:latin typeface="Arial" charset="0"/>
              </a:defRPr>
            </a:lvl2pPr>
            <a:lvl3pPr marL="1143000" indent="-228600" defTabSz="8361363" eaLnBrk="0" hangingPunct="0">
              <a:defRPr sz="3200">
                <a:solidFill>
                  <a:schemeClr val="tx1"/>
                </a:solidFill>
                <a:latin typeface="Arial" charset="0"/>
              </a:defRPr>
            </a:lvl3pPr>
            <a:lvl4pPr marL="1600200" indent="-228600" defTabSz="8361363" eaLnBrk="0" hangingPunct="0">
              <a:defRPr sz="3200">
                <a:solidFill>
                  <a:schemeClr val="tx1"/>
                </a:solidFill>
                <a:latin typeface="Arial" charset="0"/>
              </a:defRPr>
            </a:lvl4pPr>
            <a:lvl5pPr marL="2057400" indent="-228600" defTabSz="8361363" eaLnBrk="0" hangingPunct="0">
              <a:defRPr sz="3200">
                <a:solidFill>
                  <a:schemeClr val="tx1"/>
                </a:solidFill>
                <a:latin typeface="Arial" charset="0"/>
              </a:defRPr>
            </a:lvl5pPr>
            <a:lvl6pPr marL="2514600" indent="-228600" algn="ctr" defTabSz="8361363" eaLnBrk="0" fontAlgn="base" hangingPunct="0">
              <a:spcBef>
                <a:spcPct val="0"/>
              </a:spcBef>
              <a:spcAft>
                <a:spcPct val="0"/>
              </a:spcAft>
              <a:defRPr sz="3200">
                <a:solidFill>
                  <a:schemeClr val="tx1"/>
                </a:solidFill>
                <a:latin typeface="Arial" charset="0"/>
              </a:defRPr>
            </a:lvl6pPr>
            <a:lvl7pPr marL="2971800" indent="-228600" algn="ctr" defTabSz="8361363" eaLnBrk="0" fontAlgn="base" hangingPunct="0">
              <a:spcBef>
                <a:spcPct val="0"/>
              </a:spcBef>
              <a:spcAft>
                <a:spcPct val="0"/>
              </a:spcAft>
              <a:defRPr sz="3200">
                <a:solidFill>
                  <a:schemeClr val="tx1"/>
                </a:solidFill>
                <a:latin typeface="Arial" charset="0"/>
              </a:defRPr>
            </a:lvl7pPr>
            <a:lvl8pPr marL="3429000" indent="-228600" algn="ctr" defTabSz="8361363" eaLnBrk="0" fontAlgn="base" hangingPunct="0">
              <a:spcBef>
                <a:spcPct val="0"/>
              </a:spcBef>
              <a:spcAft>
                <a:spcPct val="0"/>
              </a:spcAft>
              <a:defRPr sz="3200">
                <a:solidFill>
                  <a:schemeClr val="tx1"/>
                </a:solidFill>
                <a:latin typeface="Arial" charset="0"/>
              </a:defRPr>
            </a:lvl8pPr>
            <a:lvl9pPr marL="3886200" indent="-228600" algn="ctr" defTabSz="8361363" eaLnBrk="0" fontAlgn="base" hangingPunct="0">
              <a:spcBef>
                <a:spcPct val="0"/>
              </a:spcBef>
              <a:spcAft>
                <a:spcPct val="0"/>
              </a:spcAft>
              <a:defRPr sz="3200">
                <a:solidFill>
                  <a:schemeClr val="tx1"/>
                </a:solidFill>
                <a:latin typeface="Arial" charset="0"/>
              </a:defRPr>
            </a:lvl9pPr>
          </a:lstStyle>
          <a:p>
            <a:pPr algn="ctr" eaLnBrk="1" hangingPunct="1"/>
            <a:r>
              <a:rPr lang="en-US" altLang="nb-NO" sz="8000" b="1" dirty="0">
                <a:solidFill>
                  <a:srgbClr val="0C2D82"/>
                </a:solidFill>
                <a:latin typeface="Calibri" pitchFamily="34" charset="0"/>
              </a:rPr>
              <a:t>No difference in risk of revision due to infection between clindamycin and cephalosporin as antibiotic prophylaxis in cemented primary total knee replacements</a:t>
            </a:r>
          </a:p>
          <a:p>
            <a:pPr algn="ctr" eaLnBrk="1" hangingPunct="1"/>
            <a:r>
              <a:rPr lang="en-US" altLang="nb-NO" sz="8000" b="1" dirty="0">
                <a:solidFill>
                  <a:srgbClr val="0C2D82"/>
                </a:solidFill>
                <a:latin typeface="Calibri" pitchFamily="34" charset="0"/>
              </a:rPr>
              <a:t>A report from the Norwegian Arthroplasty Register 2005-2019</a:t>
            </a:r>
          </a:p>
          <a:p>
            <a:pPr algn="ctr" eaLnBrk="1" hangingPunct="1"/>
            <a:endParaRPr lang="en-US" altLang="nb-NO" sz="8000" b="1" dirty="0">
              <a:solidFill>
                <a:srgbClr val="0C2D82"/>
              </a:solidFill>
              <a:latin typeface="Calibri" pitchFamily="34" charset="0"/>
            </a:endParaRPr>
          </a:p>
        </p:txBody>
      </p:sp>
      <p:sp>
        <p:nvSpPr>
          <p:cNvPr id="18" name="Text Box 29"/>
          <p:cNvSpPr txBox="1">
            <a:spLocks noChangeArrowheads="1"/>
          </p:cNvSpPr>
          <p:nvPr/>
        </p:nvSpPr>
        <p:spPr bwMode="auto">
          <a:xfrm>
            <a:off x="2083513" y="6402761"/>
            <a:ext cx="27795686"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00547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8361363" eaLnBrk="0" hangingPunct="0">
              <a:defRPr sz="3200">
                <a:solidFill>
                  <a:schemeClr val="tx1"/>
                </a:solidFill>
                <a:latin typeface="Arial" charset="0"/>
              </a:defRPr>
            </a:lvl1pPr>
            <a:lvl2pPr marL="742950" indent="-285750" defTabSz="8361363" eaLnBrk="0" hangingPunct="0">
              <a:defRPr sz="3200">
                <a:solidFill>
                  <a:schemeClr val="tx1"/>
                </a:solidFill>
                <a:latin typeface="Arial" charset="0"/>
              </a:defRPr>
            </a:lvl2pPr>
            <a:lvl3pPr marL="1143000" indent="-228600" defTabSz="8361363" eaLnBrk="0" hangingPunct="0">
              <a:defRPr sz="3200">
                <a:solidFill>
                  <a:schemeClr val="tx1"/>
                </a:solidFill>
                <a:latin typeface="Arial" charset="0"/>
              </a:defRPr>
            </a:lvl3pPr>
            <a:lvl4pPr marL="1600200" indent="-228600" defTabSz="8361363" eaLnBrk="0" hangingPunct="0">
              <a:defRPr sz="3200">
                <a:solidFill>
                  <a:schemeClr val="tx1"/>
                </a:solidFill>
                <a:latin typeface="Arial" charset="0"/>
              </a:defRPr>
            </a:lvl4pPr>
            <a:lvl5pPr marL="2057400" indent="-228600" defTabSz="8361363" eaLnBrk="0" hangingPunct="0">
              <a:defRPr sz="3200">
                <a:solidFill>
                  <a:schemeClr val="tx1"/>
                </a:solidFill>
                <a:latin typeface="Arial" charset="0"/>
              </a:defRPr>
            </a:lvl5pPr>
            <a:lvl6pPr marL="2514600" indent="-228600" algn="ctr" defTabSz="8361363" eaLnBrk="0" fontAlgn="base" hangingPunct="0">
              <a:spcBef>
                <a:spcPct val="0"/>
              </a:spcBef>
              <a:spcAft>
                <a:spcPct val="0"/>
              </a:spcAft>
              <a:defRPr sz="3200">
                <a:solidFill>
                  <a:schemeClr val="tx1"/>
                </a:solidFill>
                <a:latin typeface="Arial" charset="0"/>
              </a:defRPr>
            </a:lvl6pPr>
            <a:lvl7pPr marL="2971800" indent="-228600" algn="ctr" defTabSz="8361363" eaLnBrk="0" fontAlgn="base" hangingPunct="0">
              <a:spcBef>
                <a:spcPct val="0"/>
              </a:spcBef>
              <a:spcAft>
                <a:spcPct val="0"/>
              </a:spcAft>
              <a:defRPr sz="3200">
                <a:solidFill>
                  <a:schemeClr val="tx1"/>
                </a:solidFill>
                <a:latin typeface="Arial" charset="0"/>
              </a:defRPr>
            </a:lvl7pPr>
            <a:lvl8pPr marL="3429000" indent="-228600" algn="ctr" defTabSz="8361363" eaLnBrk="0" fontAlgn="base" hangingPunct="0">
              <a:spcBef>
                <a:spcPct val="0"/>
              </a:spcBef>
              <a:spcAft>
                <a:spcPct val="0"/>
              </a:spcAft>
              <a:defRPr sz="3200">
                <a:solidFill>
                  <a:schemeClr val="tx1"/>
                </a:solidFill>
                <a:latin typeface="Arial" charset="0"/>
              </a:defRPr>
            </a:lvl8pPr>
            <a:lvl9pPr marL="3886200" indent="-228600" algn="ctr" defTabSz="8361363" eaLnBrk="0" fontAlgn="base" hangingPunct="0">
              <a:spcBef>
                <a:spcPct val="0"/>
              </a:spcBef>
              <a:spcAft>
                <a:spcPct val="0"/>
              </a:spcAft>
              <a:defRPr sz="3200">
                <a:solidFill>
                  <a:schemeClr val="tx1"/>
                </a:solidFill>
                <a:latin typeface="Arial" charset="0"/>
              </a:defRPr>
            </a:lvl9pPr>
          </a:lstStyle>
          <a:p>
            <a:pPr algn="ctr" eaLnBrk="1" hangingPunct="1"/>
            <a:r>
              <a:rPr lang="nb-NO" altLang="nb-NO" sz="4000" b="1" dirty="0">
                <a:solidFill>
                  <a:srgbClr val="0C2D82"/>
                </a:solidFill>
                <a:latin typeface="Calibri" pitchFamily="34" charset="0"/>
              </a:rPr>
              <a:t>Karola Pawloy</a:t>
            </a:r>
            <a:r>
              <a:rPr lang="nb-NO" altLang="nb-NO" sz="4000" b="1" baseline="30000" dirty="0">
                <a:solidFill>
                  <a:srgbClr val="0C2D82"/>
                </a:solidFill>
                <a:latin typeface="Calibri" pitchFamily="34" charset="0"/>
              </a:rPr>
              <a:t>1</a:t>
            </a:r>
            <a:r>
              <a:rPr lang="nb-NO" altLang="nb-NO" sz="4000" b="1" dirty="0">
                <a:solidFill>
                  <a:srgbClr val="0C2D82"/>
                </a:solidFill>
                <a:latin typeface="Calibri" pitchFamily="34" charset="0"/>
              </a:rPr>
              <a:t>, Anne Marie Fenstad</a:t>
            </a:r>
            <a:r>
              <a:rPr lang="nb-NO" altLang="nb-NO" sz="4000" b="1" baseline="30000" dirty="0">
                <a:solidFill>
                  <a:srgbClr val="0C2D82"/>
                </a:solidFill>
                <a:latin typeface="Calibri" pitchFamily="34" charset="0"/>
              </a:rPr>
              <a:t>2</a:t>
            </a:r>
            <a:r>
              <a:rPr lang="nb-NO" altLang="nb-NO" sz="4000" b="1" dirty="0">
                <a:solidFill>
                  <a:srgbClr val="0C2D82"/>
                </a:solidFill>
                <a:latin typeface="Calibri" pitchFamily="34" charset="0"/>
              </a:rPr>
              <a:t>, Tesfaye Leta</a:t>
            </a:r>
            <a:r>
              <a:rPr lang="nb-NO" altLang="nb-NO" sz="4000" b="1" baseline="30000" dirty="0">
                <a:solidFill>
                  <a:srgbClr val="0C2D82"/>
                </a:solidFill>
                <a:latin typeface="Calibri" pitchFamily="34" charset="0"/>
              </a:rPr>
              <a:t>2</a:t>
            </a:r>
            <a:r>
              <a:rPr lang="nb-NO" altLang="nb-NO" sz="4000" b="1" dirty="0">
                <a:solidFill>
                  <a:srgbClr val="0C2D82"/>
                </a:solidFill>
                <a:latin typeface="Calibri" pitchFamily="34" charset="0"/>
              </a:rPr>
              <a:t>, Geir Hallan</a:t>
            </a:r>
            <a:r>
              <a:rPr lang="nb-NO" altLang="nb-NO" sz="4000" b="1" baseline="30000" dirty="0">
                <a:solidFill>
                  <a:srgbClr val="0C2D82"/>
                </a:solidFill>
                <a:latin typeface="Calibri" pitchFamily="34" charset="0"/>
              </a:rPr>
              <a:t>2</a:t>
            </a:r>
            <a:r>
              <a:rPr lang="nb-NO" altLang="nb-NO" sz="4000" b="1" dirty="0">
                <a:solidFill>
                  <a:srgbClr val="0C2D82"/>
                </a:solidFill>
                <a:latin typeface="Calibri" pitchFamily="34" charset="0"/>
              </a:rPr>
              <a:t>, Jan-Erik Gjertsen</a:t>
            </a:r>
            <a:r>
              <a:rPr lang="nb-NO" altLang="nb-NO" sz="4000" b="1" baseline="30000" dirty="0">
                <a:solidFill>
                  <a:srgbClr val="0C2D82"/>
                </a:solidFill>
                <a:latin typeface="Calibri" pitchFamily="34" charset="0"/>
              </a:rPr>
              <a:t>2</a:t>
            </a:r>
            <a:r>
              <a:rPr lang="nb-NO" altLang="nb-NO" sz="4000" b="1" dirty="0">
                <a:solidFill>
                  <a:srgbClr val="0C2D82"/>
                </a:solidFill>
                <a:latin typeface="Calibri" pitchFamily="34" charset="0"/>
              </a:rPr>
              <a:t>, Havard Dale</a:t>
            </a:r>
            <a:r>
              <a:rPr lang="nb-NO" altLang="nb-NO" sz="4000" b="1" baseline="30000" dirty="0">
                <a:solidFill>
                  <a:srgbClr val="0C2D82"/>
                </a:solidFill>
                <a:latin typeface="Calibri" pitchFamily="34" charset="0"/>
              </a:rPr>
              <a:t>2</a:t>
            </a:r>
            <a:r>
              <a:rPr lang="nb-NO" altLang="nb-NO" sz="4000" b="1" dirty="0">
                <a:solidFill>
                  <a:srgbClr val="0C2D82"/>
                </a:solidFill>
                <a:latin typeface="Calibri" pitchFamily="34" charset="0"/>
              </a:rPr>
              <a:t>, Stein Atle Lie</a:t>
            </a:r>
            <a:r>
              <a:rPr lang="nb-NO" altLang="nb-NO" sz="4000" b="1" baseline="30000" dirty="0">
                <a:solidFill>
                  <a:srgbClr val="0C2D82"/>
                </a:solidFill>
                <a:latin typeface="Calibri" pitchFamily="34" charset="0"/>
              </a:rPr>
              <a:t>2</a:t>
            </a:r>
            <a:r>
              <a:rPr lang="nb-NO" altLang="nb-NO" sz="4000" b="1" dirty="0">
                <a:solidFill>
                  <a:srgbClr val="0C2D82"/>
                </a:solidFill>
                <a:latin typeface="Calibri" pitchFamily="34" charset="0"/>
              </a:rPr>
              <a:t> and Ove Furnes</a:t>
            </a:r>
            <a:r>
              <a:rPr lang="nb-NO" altLang="nb-NO" sz="4000" b="1" baseline="30000" dirty="0">
                <a:solidFill>
                  <a:srgbClr val="0C2D82"/>
                </a:solidFill>
                <a:latin typeface="Calibri" pitchFamily="34" charset="0"/>
              </a:rPr>
              <a:t>2</a:t>
            </a:r>
            <a:endParaRPr lang="nb-NO" altLang="nb-NO" sz="4000" b="1" dirty="0">
              <a:solidFill>
                <a:srgbClr val="0C2D82"/>
              </a:solidFill>
              <a:latin typeface="Calibri" pitchFamily="34" charset="0"/>
            </a:endParaRPr>
          </a:p>
          <a:p>
            <a:pPr algn="ctr" eaLnBrk="1" hangingPunct="1"/>
            <a:r>
              <a:rPr lang="en-US" sz="3600" dirty="0">
                <a:solidFill>
                  <a:srgbClr val="002060"/>
                </a:solidFill>
                <a:effectLst/>
                <a:latin typeface="Calibri" panose="020F0502020204030204" pitchFamily="34" charset="0"/>
                <a:ea typeface="Calibri" panose="020F0502020204030204" pitchFamily="34" charset="0"/>
              </a:rPr>
              <a:t>1. Aberdeen Royal Infirmary, Aberdeen, Scotland</a:t>
            </a:r>
            <a:endParaRPr lang="nb-NO" altLang="nb-NO" sz="3600" dirty="0">
              <a:solidFill>
                <a:srgbClr val="002060"/>
              </a:solidFill>
              <a:latin typeface="Calibri" pitchFamily="34" charset="0"/>
            </a:endParaRPr>
          </a:p>
          <a:p>
            <a:pPr algn="ctr" eaLnBrk="1" hangingPunct="1"/>
            <a:r>
              <a:rPr lang="nb-NO" altLang="nb-NO" sz="3600" dirty="0">
                <a:solidFill>
                  <a:srgbClr val="0C2D82"/>
                </a:solidFill>
                <a:latin typeface="Calibri" pitchFamily="34" charset="0"/>
              </a:rPr>
              <a:t>2. The Norwegian Arthroplasty Register, </a:t>
            </a:r>
            <a:r>
              <a:rPr lang="en-US" sz="3600" dirty="0">
                <a:solidFill>
                  <a:srgbClr val="0C2D82"/>
                </a:solidFill>
                <a:latin typeface="Calibri" pitchFamily="34" charset="0"/>
              </a:rPr>
              <a:t>Department of </a:t>
            </a:r>
            <a:r>
              <a:rPr lang="en-US" sz="3600" dirty="0" err="1">
                <a:solidFill>
                  <a:srgbClr val="0C2D82"/>
                </a:solidFill>
                <a:latin typeface="Calibri" pitchFamily="34" charset="0"/>
              </a:rPr>
              <a:t>Orthopaedic</a:t>
            </a:r>
            <a:r>
              <a:rPr lang="en-US" sz="3600" dirty="0">
                <a:solidFill>
                  <a:srgbClr val="0C2D82"/>
                </a:solidFill>
                <a:latin typeface="Calibri" pitchFamily="34" charset="0"/>
              </a:rPr>
              <a:t> Surgery, </a:t>
            </a:r>
            <a:r>
              <a:rPr lang="en-US" sz="3600" dirty="0" err="1">
                <a:solidFill>
                  <a:srgbClr val="0C2D82"/>
                </a:solidFill>
                <a:latin typeface="Calibri" pitchFamily="34" charset="0"/>
              </a:rPr>
              <a:t>Haukeland</a:t>
            </a:r>
            <a:r>
              <a:rPr lang="en-US" sz="3600" dirty="0">
                <a:solidFill>
                  <a:srgbClr val="0C2D82"/>
                </a:solidFill>
                <a:latin typeface="Calibri" pitchFamily="34" charset="0"/>
              </a:rPr>
              <a:t> University Hospital, Bergen, Norway</a:t>
            </a:r>
          </a:p>
          <a:p>
            <a:pPr algn="ctr" eaLnBrk="1" hangingPunct="1"/>
            <a:endParaRPr lang="nb-NO" altLang="nb-NO" sz="3600" dirty="0">
              <a:solidFill>
                <a:srgbClr val="0C2D82"/>
              </a:solidFill>
              <a:latin typeface="Calibri" pitchFamily="34" charset="0"/>
            </a:endParaRPr>
          </a:p>
        </p:txBody>
      </p:sp>
      <p:pic>
        <p:nvPicPr>
          <p:cNvPr id="25" name="Bilde 24"/>
          <p:cNvPicPr>
            <a:picLocks noChangeAspect="1"/>
          </p:cNvPicPr>
          <p:nvPr/>
        </p:nvPicPr>
        <p:blipFill>
          <a:blip r:embed="rId3"/>
          <a:stretch>
            <a:fillRect/>
          </a:stretch>
        </p:blipFill>
        <p:spPr>
          <a:xfrm>
            <a:off x="8454920" y="40378702"/>
            <a:ext cx="2335765" cy="2383290"/>
          </a:xfrm>
          <a:prstGeom prst="rect">
            <a:avLst/>
          </a:prstGeom>
        </p:spPr>
      </p:pic>
      <p:sp>
        <p:nvSpPr>
          <p:cNvPr id="31" name="Text Box 31"/>
          <p:cNvSpPr txBox="1">
            <a:spLocks noChangeArrowheads="1"/>
          </p:cNvSpPr>
          <p:nvPr/>
        </p:nvSpPr>
        <p:spPr bwMode="auto">
          <a:xfrm>
            <a:off x="20212065" y="37603747"/>
            <a:ext cx="9780616"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lgn="ctr">
                <a:solidFill>
                  <a:srgbClr val="005473"/>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5720" rIns="360000" bIns="45720" anchor="t">
            <a:spAutoFit/>
          </a:bodyPr>
          <a:lstStyle>
            <a:lvl1pPr defTabSz="8361363" eaLnBrk="0" hangingPunct="0">
              <a:defRPr sz="3200">
                <a:solidFill>
                  <a:schemeClr val="tx1"/>
                </a:solidFill>
                <a:latin typeface="Arial" charset="0"/>
              </a:defRPr>
            </a:lvl1pPr>
            <a:lvl2pPr marL="742950" indent="-285750" defTabSz="8361363" eaLnBrk="0" hangingPunct="0">
              <a:defRPr sz="3200">
                <a:solidFill>
                  <a:schemeClr val="tx1"/>
                </a:solidFill>
                <a:latin typeface="Arial" charset="0"/>
              </a:defRPr>
            </a:lvl2pPr>
            <a:lvl3pPr marL="1143000" indent="-228600" defTabSz="8361363" eaLnBrk="0" hangingPunct="0">
              <a:defRPr sz="3200">
                <a:solidFill>
                  <a:schemeClr val="tx1"/>
                </a:solidFill>
                <a:latin typeface="Arial" charset="0"/>
              </a:defRPr>
            </a:lvl3pPr>
            <a:lvl4pPr marL="1600200" indent="-228600" defTabSz="8361363" eaLnBrk="0" hangingPunct="0">
              <a:defRPr sz="3200">
                <a:solidFill>
                  <a:schemeClr val="tx1"/>
                </a:solidFill>
                <a:latin typeface="Arial" charset="0"/>
              </a:defRPr>
            </a:lvl4pPr>
            <a:lvl5pPr marL="2057400" indent="-228600" defTabSz="8361363" eaLnBrk="0" hangingPunct="0">
              <a:defRPr sz="3200">
                <a:solidFill>
                  <a:schemeClr val="tx1"/>
                </a:solidFill>
                <a:latin typeface="Arial" charset="0"/>
              </a:defRPr>
            </a:lvl5pPr>
            <a:lvl6pPr marL="2514600" indent="-228600" algn="ctr" defTabSz="8361363" eaLnBrk="0" fontAlgn="base" hangingPunct="0">
              <a:spcBef>
                <a:spcPct val="0"/>
              </a:spcBef>
              <a:spcAft>
                <a:spcPct val="0"/>
              </a:spcAft>
              <a:defRPr sz="3200">
                <a:solidFill>
                  <a:schemeClr val="tx1"/>
                </a:solidFill>
                <a:latin typeface="Arial" charset="0"/>
              </a:defRPr>
            </a:lvl6pPr>
            <a:lvl7pPr marL="2971800" indent="-228600" algn="ctr" defTabSz="8361363" eaLnBrk="0" fontAlgn="base" hangingPunct="0">
              <a:spcBef>
                <a:spcPct val="0"/>
              </a:spcBef>
              <a:spcAft>
                <a:spcPct val="0"/>
              </a:spcAft>
              <a:defRPr sz="3200">
                <a:solidFill>
                  <a:schemeClr val="tx1"/>
                </a:solidFill>
                <a:latin typeface="Arial" charset="0"/>
              </a:defRPr>
            </a:lvl7pPr>
            <a:lvl8pPr marL="3429000" indent="-228600" algn="ctr" defTabSz="8361363" eaLnBrk="0" fontAlgn="base" hangingPunct="0">
              <a:spcBef>
                <a:spcPct val="0"/>
              </a:spcBef>
              <a:spcAft>
                <a:spcPct val="0"/>
              </a:spcAft>
              <a:defRPr sz="3200">
                <a:solidFill>
                  <a:schemeClr val="tx1"/>
                </a:solidFill>
                <a:latin typeface="Arial" charset="0"/>
              </a:defRPr>
            </a:lvl8pPr>
            <a:lvl9pPr marL="3886200" indent="-228600" algn="ctr" defTabSz="8361363" eaLnBrk="0" fontAlgn="base" hangingPunct="0">
              <a:spcBef>
                <a:spcPct val="0"/>
              </a:spcBef>
              <a:spcAft>
                <a:spcPct val="0"/>
              </a:spcAft>
              <a:defRPr sz="3200">
                <a:solidFill>
                  <a:schemeClr val="tx1"/>
                </a:solidFill>
                <a:latin typeface="Arial" charset="0"/>
              </a:defRPr>
            </a:lvl9pPr>
          </a:lstStyle>
          <a:p>
            <a:r>
              <a:rPr lang="nb-NO" sz="1600" i="1" dirty="0">
                <a:latin typeface="+mn-lt"/>
              </a:rPr>
              <a:t>1. </a:t>
            </a:r>
            <a:r>
              <a:rPr lang="en-GB" sz="1800" dirty="0">
                <a:effectLst/>
                <a:latin typeface="+mn-lt"/>
                <a:ea typeface="Calibri" panose="020F0502020204030204" pitchFamily="34" charset="0"/>
              </a:rPr>
              <a:t>Robertsson O, Thompson O, W-Dahl A, et al. Higher risk of revision for infection using systemic clindamycin prophylaxis than with cloxacillin</a:t>
            </a:r>
            <a:r>
              <a:rPr lang="en-GB" sz="1800" i="1" dirty="0">
                <a:effectLst/>
                <a:latin typeface="+mn-lt"/>
                <a:ea typeface="Calibri" panose="020F0502020204030204" pitchFamily="34" charset="0"/>
              </a:rPr>
              <a:t>. Acta </a:t>
            </a:r>
            <a:r>
              <a:rPr lang="en-GB" sz="1800" i="1" dirty="0" err="1">
                <a:effectLst/>
                <a:latin typeface="+mn-lt"/>
                <a:ea typeface="Calibri" panose="020F0502020204030204" pitchFamily="34" charset="0"/>
              </a:rPr>
              <a:t>orthopaedica</a:t>
            </a:r>
            <a:r>
              <a:rPr lang="en-GB" sz="1800" dirty="0">
                <a:effectLst/>
                <a:latin typeface="+mn-lt"/>
                <a:ea typeface="Calibri" panose="020F0502020204030204" pitchFamily="34" charset="0"/>
              </a:rPr>
              <a:t> 2017;88:562-7 doi:10.1080/17453674.2017.1324677. </a:t>
            </a:r>
          </a:p>
          <a:p>
            <a:r>
              <a:rPr lang="en-GB" sz="1800" dirty="0">
                <a:latin typeface="+mn-lt"/>
                <a:cs typeface="Calibri"/>
              </a:rPr>
              <a:t>Image: </a:t>
            </a:r>
            <a:r>
              <a:rPr lang="en-GB" sz="1600" dirty="0">
                <a:latin typeface="Arial"/>
                <a:cs typeface="Arial"/>
                <a:hlinkClick r:id="rId4"/>
              </a:rPr>
              <a:t>Knee replacement Illustrations and Clipart. 328 Knee replacement royalty free illustrations, and drawings available to search from thousands of stock vector EPS clip art graphic designers. (canstockphoto.com)</a:t>
            </a:r>
            <a:endParaRPr lang="en-GB" sz="1600">
              <a:latin typeface="+mn-lt"/>
              <a:cs typeface="Calibri"/>
            </a:endParaRPr>
          </a:p>
        </p:txBody>
      </p:sp>
      <p:pic>
        <p:nvPicPr>
          <p:cNvPr id="32" name="Bilde 31" descr="F:\Intern\Felles\KOMPETANSETJENESTEN\Logo\NKT-for-leddproteser-og-hoftebrudd-POS.png"/>
          <p:cNvPicPr/>
          <p:nvPr/>
        </p:nvPicPr>
        <p:blipFill>
          <a:blip r:embed="rId5">
            <a:extLst>
              <a:ext uri="{28A0092B-C50C-407E-A947-70E740481C1C}">
                <a14:useLocalDpi xmlns:a14="http://schemas.microsoft.com/office/drawing/2010/main" val="0"/>
              </a:ext>
            </a:extLst>
          </a:blip>
          <a:srcRect/>
          <a:stretch>
            <a:fillRect/>
          </a:stretch>
        </p:blipFill>
        <p:spPr bwMode="auto">
          <a:xfrm>
            <a:off x="12745641" y="41133669"/>
            <a:ext cx="5686275" cy="1063319"/>
          </a:xfrm>
          <a:prstGeom prst="rect">
            <a:avLst/>
          </a:prstGeom>
          <a:noFill/>
          <a:ln>
            <a:noFill/>
          </a:ln>
        </p:spPr>
      </p:pic>
      <p:graphicFrame>
        <p:nvGraphicFramePr>
          <p:cNvPr id="19" name="Table 18">
            <a:extLst>
              <a:ext uri="{FF2B5EF4-FFF2-40B4-BE49-F238E27FC236}">
                <a16:creationId xmlns:a16="http://schemas.microsoft.com/office/drawing/2014/main" id="{65756595-199B-E03C-EA8C-0CE69037EBBF}"/>
              </a:ext>
            </a:extLst>
          </p:cNvPr>
          <p:cNvGraphicFramePr>
            <a:graphicFrameLocks noGrp="1"/>
          </p:cNvGraphicFramePr>
          <p:nvPr>
            <p:extLst>
              <p:ext uri="{D42A27DB-BD31-4B8C-83A1-F6EECF244321}">
                <p14:modId xmlns:p14="http://schemas.microsoft.com/office/powerpoint/2010/main" val="3709006917"/>
              </p:ext>
            </p:extLst>
          </p:nvPr>
        </p:nvGraphicFramePr>
        <p:xfrm>
          <a:off x="1061323" y="14437484"/>
          <a:ext cx="17084918" cy="14351359"/>
        </p:xfrm>
        <a:graphic>
          <a:graphicData uri="http://schemas.openxmlformats.org/drawingml/2006/table">
            <a:tbl>
              <a:tblPr firstRow="1" firstCol="1" bandRow="1">
                <a:tableStyleId>{5C22544A-7EE6-4342-B048-85BDC9FD1C3A}</a:tableStyleId>
              </a:tblPr>
              <a:tblGrid>
                <a:gridCol w="3723540">
                  <a:extLst>
                    <a:ext uri="{9D8B030D-6E8A-4147-A177-3AD203B41FA5}">
                      <a16:colId xmlns:a16="http://schemas.microsoft.com/office/drawing/2014/main" val="1484571515"/>
                    </a:ext>
                  </a:extLst>
                </a:gridCol>
                <a:gridCol w="4809492">
                  <a:extLst>
                    <a:ext uri="{9D8B030D-6E8A-4147-A177-3AD203B41FA5}">
                      <a16:colId xmlns:a16="http://schemas.microsoft.com/office/drawing/2014/main" val="2218866409"/>
                    </a:ext>
                  </a:extLst>
                </a:gridCol>
                <a:gridCol w="4811378">
                  <a:extLst>
                    <a:ext uri="{9D8B030D-6E8A-4147-A177-3AD203B41FA5}">
                      <a16:colId xmlns:a16="http://schemas.microsoft.com/office/drawing/2014/main" val="3125677934"/>
                    </a:ext>
                  </a:extLst>
                </a:gridCol>
                <a:gridCol w="3740508">
                  <a:extLst>
                    <a:ext uri="{9D8B030D-6E8A-4147-A177-3AD203B41FA5}">
                      <a16:colId xmlns:a16="http://schemas.microsoft.com/office/drawing/2014/main" val="3845456000"/>
                    </a:ext>
                  </a:extLst>
                </a:gridCol>
              </a:tblGrid>
              <a:tr h="1239289">
                <a:tc>
                  <a:txBody>
                    <a:bodyPr/>
                    <a:lstStyle/>
                    <a:p>
                      <a:pPr>
                        <a:lnSpc>
                          <a:spcPct val="107000"/>
                        </a:lnSpc>
                        <a:spcAft>
                          <a:spcPts val="800"/>
                        </a:spcAft>
                      </a:pP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Group 1 (</a:t>
                      </a:r>
                      <a:r>
                        <a:rPr lang="en-US" sz="3600" dirty="0" err="1">
                          <a:effectLst/>
                        </a:rPr>
                        <a:t>Cefalotin</a:t>
                      </a:r>
                      <a:r>
                        <a:rPr lang="en-US" sz="3600" dirty="0">
                          <a:effectLst/>
                        </a:rPr>
                        <a:t>, Cefazolin)</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Group 2 (Clindamycin)</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Group 1 (PSM 1:3)</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8709813"/>
                  </a:ext>
                </a:extLst>
              </a:tr>
              <a:tr h="669887">
                <a:tc>
                  <a:txBody>
                    <a:bodyPr/>
                    <a:lstStyle/>
                    <a:p>
                      <a:pPr>
                        <a:lnSpc>
                          <a:spcPct val="107000"/>
                        </a:lnSpc>
                        <a:spcAft>
                          <a:spcPts val="800"/>
                        </a:spcAft>
                      </a:pPr>
                      <a:r>
                        <a:rPr lang="en-US" sz="3600" dirty="0">
                          <a:effectLst/>
                        </a:rPr>
                        <a:t>Procedures,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41,698 (96)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1,806 (4.2)</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5,418</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91949576"/>
                  </a:ext>
                </a:extLst>
              </a:tr>
              <a:tr h="669887">
                <a:tc>
                  <a:txBody>
                    <a:bodyPr/>
                    <a:lstStyle/>
                    <a:p>
                      <a:pPr>
                        <a:lnSpc>
                          <a:spcPct val="107000"/>
                        </a:lnSpc>
                        <a:spcAft>
                          <a:spcPts val="800"/>
                        </a:spcAft>
                      </a:pPr>
                      <a:r>
                        <a:rPr lang="en-US" sz="3600" dirty="0">
                          <a:effectLst/>
                        </a:rPr>
                        <a:t>Revisions,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1,924 (4.6)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72 (4.0)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236 (4.4)</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24583654"/>
                  </a:ext>
                </a:extLst>
              </a:tr>
              <a:tr h="1339774">
                <a:tc>
                  <a:txBody>
                    <a:bodyPr/>
                    <a:lstStyle/>
                    <a:p>
                      <a:pPr>
                        <a:lnSpc>
                          <a:spcPct val="107000"/>
                        </a:lnSpc>
                        <a:spcAft>
                          <a:spcPts val="800"/>
                        </a:spcAft>
                      </a:pPr>
                      <a:r>
                        <a:rPr lang="en-US" sz="3600" dirty="0">
                          <a:effectLst/>
                        </a:rPr>
                        <a:t>Revisions due to infections,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520 (1.2)</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16 (0.9)</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47 (0.9)</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1162562"/>
                  </a:ext>
                </a:extLst>
              </a:tr>
              <a:tr h="669887">
                <a:tc>
                  <a:txBody>
                    <a:bodyPr/>
                    <a:lstStyle/>
                    <a:p>
                      <a:pPr>
                        <a:lnSpc>
                          <a:spcPct val="107000"/>
                        </a:lnSpc>
                        <a:spcAft>
                          <a:spcPts val="800"/>
                        </a:spcAft>
                      </a:pPr>
                      <a:r>
                        <a:rPr lang="en-US" sz="3600" dirty="0">
                          <a:effectLst/>
                        </a:rPr>
                        <a:t>Deaths,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5,920 (14)</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180 (10)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3600" dirty="0">
                          <a:effectLst/>
                        </a:rPr>
                        <a:t>742 (14)</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9957347"/>
                  </a:ext>
                </a:extLst>
              </a:tr>
              <a:tr h="904346">
                <a:tc>
                  <a:txBody>
                    <a:bodyPr/>
                    <a:lstStyle/>
                    <a:p>
                      <a:pPr>
                        <a:lnSpc>
                          <a:spcPct val="107000"/>
                        </a:lnSpc>
                        <a:spcAft>
                          <a:spcPts val="800"/>
                        </a:spcAft>
                      </a:pPr>
                      <a:r>
                        <a:rPr lang="en-US" sz="3600" dirty="0">
                          <a:effectLst/>
                        </a:rPr>
                        <a:t>Median FU (IQR)</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5.3 Years (IQR 2.6, 9.0)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4.3 Years (IQR 2.0, 7.0)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5.3 (2.6, 9.0)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618261317"/>
                  </a:ext>
                </a:extLst>
              </a:tr>
              <a:tr h="1239289">
                <a:tc>
                  <a:txBody>
                    <a:bodyPr/>
                    <a:lstStyle/>
                    <a:p>
                      <a:pPr>
                        <a:lnSpc>
                          <a:spcPct val="107000"/>
                        </a:lnSpc>
                        <a:spcAft>
                          <a:spcPts val="800"/>
                        </a:spcAft>
                      </a:pPr>
                      <a:r>
                        <a:rPr lang="en-US" sz="3600" dirty="0">
                          <a:effectLst/>
                        </a:rPr>
                        <a:t>Bilateral TKR,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7,207 (17.3)</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334 (18.5)</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GB" sz="3600" dirty="0">
                          <a:effectLst/>
                        </a:rPr>
                        <a:t>937 (17.3)</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27014766"/>
                  </a:ext>
                </a:extLst>
              </a:tr>
              <a:tr h="636393">
                <a:tc>
                  <a:txBody>
                    <a:bodyPr/>
                    <a:lstStyle/>
                    <a:p>
                      <a:pPr>
                        <a:lnSpc>
                          <a:spcPct val="107000"/>
                        </a:lnSpc>
                        <a:spcAft>
                          <a:spcPts val="800"/>
                        </a:spcAft>
                      </a:pPr>
                      <a:r>
                        <a:rPr lang="en-US" sz="3600" dirty="0">
                          <a:effectLst/>
                        </a:rPr>
                        <a:t>Male,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16,085 (39)</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477 (25)</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1,341 (25)</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0656971"/>
                  </a:ext>
                </a:extLst>
              </a:tr>
              <a:tr h="669887">
                <a:tc>
                  <a:txBody>
                    <a:bodyPr/>
                    <a:lstStyle/>
                    <a:p>
                      <a:pPr>
                        <a:lnSpc>
                          <a:spcPct val="107000"/>
                        </a:lnSpc>
                        <a:spcAft>
                          <a:spcPts val="800"/>
                        </a:spcAft>
                      </a:pPr>
                      <a:r>
                        <a:rPr lang="en-US" sz="3600" dirty="0">
                          <a:effectLst/>
                        </a:rPr>
                        <a:t>Age, mean (SD)</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69 (9.6)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68 (9.7)</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68 (9.6)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04102385"/>
                  </a:ext>
                </a:extLst>
              </a:tr>
              <a:tr h="669887">
                <a:tc>
                  <a:txBody>
                    <a:bodyPr/>
                    <a:lstStyle/>
                    <a:p>
                      <a:pPr>
                        <a:lnSpc>
                          <a:spcPct val="107000"/>
                        </a:lnSpc>
                        <a:spcAft>
                          <a:spcPts val="800"/>
                        </a:spcAft>
                      </a:pPr>
                      <a:r>
                        <a:rPr lang="en-US" sz="3600" dirty="0">
                          <a:effectLst/>
                        </a:rPr>
                        <a:t>Diagnosis,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28418149"/>
                  </a:ext>
                </a:extLst>
              </a:tr>
              <a:tr h="904346">
                <a:tc>
                  <a:txBody>
                    <a:bodyPr/>
                    <a:lstStyle/>
                    <a:p>
                      <a:pPr>
                        <a:lnSpc>
                          <a:spcPct val="107000"/>
                        </a:lnSpc>
                        <a:spcAft>
                          <a:spcPts val="800"/>
                        </a:spcAft>
                      </a:pPr>
                      <a:r>
                        <a:rPr lang="en-US" sz="3600" dirty="0">
                          <a:effectLst/>
                        </a:rPr>
                        <a:t>  Osteoarthritis</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37,334 (90)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1,627 (90)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4,881 (90)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24414239"/>
                  </a:ext>
                </a:extLst>
              </a:tr>
              <a:tr h="636393">
                <a:tc>
                  <a:txBody>
                    <a:bodyPr/>
                    <a:lstStyle/>
                    <a:p>
                      <a:pPr>
                        <a:lnSpc>
                          <a:spcPct val="107000"/>
                        </a:lnSpc>
                        <a:spcAft>
                          <a:spcPts val="800"/>
                        </a:spcAft>
                      </a:pPr>
                      <a:r>
                        <a:rPr lang="en-US" sz="3600" dirty="0">
                          <a:effectLst/>
                        </a:rPr>
                        <a:t>  Other</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4,319 (10)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179 (9.9)</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537 (9.9)</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38653407"/>
                  </a:ext>
                </a:extLst>
              </a:tr>
              <a:tr h="703380">
                <a:tc>
                  <a:txBody>
                    <a:bodyPr/>
                    <a:lstStyle/>
                    <a:p>
                      <a:pPr>
                        <a:lnSpc>
                          <a:spcPct val="107000"/>
                        </a:lnSpc>
                        <a:spcAft>
                          <a:spcPts val="800"/>
                        </a:spcAft>
                      </a:pPr>
                      <a:r>
                        <a:rPr lang="en-US" sz="3600" dirty="0">
                          <a:effectLst/>
                        </a:rPr>
                        <a:t>ASA </a:t>
                      </a:r>
                      <a:r>
                        <a:rPr lang="en-US" sz="3600" dirty="0" err="1">
                          <a:effectLst/>
                        </a:rPr>
                        <a:t>class</a:t>
                      </a:r>
                      <a:r>
                        <a:rPr lang="en-US" sz="3600" baseline="30000" dirty="0" err="1">
                          <a:effectLst/>
                        </a:rPr>
                        <a:t>b</a:t>
                      </a:r>
                      <a:r>
                        <a:rPr lang="en-US" sz="3600" dirty="0">
                          <a:effectLst/>
                        </a:rPr>
                        <a:t> n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62996151"/>
                  </a:ext>
                </a:extLst>
              </a:tr>
              <a:tr h="636393">
                <a:tc>
                  <a:txBody>
                    <a:bodyPr/>
                    <a:lstStyle/>
                    <a:p>
                      <a:pPr>
                        <a:lnSpc>
                          <a:spcPct val="107000"/>
                        </a:lnSpc>
                        <a:spcAft>
                          <a:spcPts val="800"/>
                        </a:spcAft>
                      </a:pPr>
                      <a:r>
                        <a:rPr lang="en-US" sz="3600" dirty="0">
                          <a:effectLst/>
                        </a:rPr>
                        <a:t>  ASA class 1</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5,360 (13)</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144 (8)</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432 (8.0)</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7520433"/>
                  </a:ext>
                </a:extLst>
              </a:tr>
              <a:tr h="636393">
                <a:tc>
                  <a:txBody>
                    <a:bodyPr/>
                    <a:lstStyle/>
                    <a:p>
                      <a:pPr>
                        <a:lnSpc>
                          <a:spcPct val="107000"/>
                        </a:lnSpc>
                        <a:spcAft>
                          <a:spcPts val="800"/>
                        </a:spcAft>
                      </a:pPr>
                      <a:r>
                        <a:rPr lang="en-US" sz="3600" dirty="0">
                          <a:effectLst/>
                        </a:rPr>
                        <a:t>  ASA class 2</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27,616 (66)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1,200 (66)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3,600 (66)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1482229"/>
                  </a:ext>
                </a:extLst>
              </a:tr>
              <a:tr h="669887">
                <a:tc>
                  <a:txBody>
                    <a:bodyPr/>
                    <a:lstStyle/>
                    <a:p>
                      <a:pPr>
                        <a:lnSpc>
                          <a:spcPct val="107000"/>
                        </a:lnSpc>
                        <a:spcAft>
                          <a:spcPts val="800"/>
                        </a:spcAft>
                      </a:pPr>
                      <a:r>
                        <a:rPr lang="en-US" sz="3600" dirty="0">
                          <a:effectLst/>
                        </a:rPr>
                        <a:t>  ASA class 3+</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8,722 (21)</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462 (26)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US" sz="3600" dirty="0">
                          <a:effectLst/>
                        </a:rPr>
                        <a:t> 1,386 (26)</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10314046"/>
                  </a:ext>
                </a:extLst>
              </a:tr>
              <a:tr h="1440255">
                <a:tc gridSpan="4">
                  <a:txBody>
                    <a:bodyPr/>
                    <a:lstStyle/>
                    <a:p>
                      <a:pPr>
                        <a:lnSpc>
                          <a:spcPct val="107000"/>
                        </a:lnSpc>
                        <a:spcAft>
                          <a:spcPts val="800"/>
                        </a:spcAft>
                      </a:pPr>
                      <a:r>
                        <a:rPr lang="en-US" sz="3600" baseline="30000" dirty="0" err="1">
                          <a:effectLst/>
                        </a:rPr>
                        <a:t>a</a:t>
                      </a:r>
                      <a:r>
                        <a:rPr lang="en-US" sz="3600" dirty="0" err="1">
                          <a:effectLst/>
                        </a:rPr>
                        <a:t>PSM</a:t>
                      </a:r>
                      <a:r>
                        <a:rPr lang="en-US" sz="3600" dirty="0">
                          <a:effectLst/>
                        </a:rPr>
                        <a:t>: Propensity score matching</a:t>
                      </a:r>
                      <a:endParaRPr lang="en-GB" sz="4400" dirty="0">
                        <a:effectLst/>
                      </a:endParaRPr>
                    </a:p>
                    <a:p>
                      <a:pPr>
                        <a:lnSpc>
                          <a:spcPct val="107000"/>
                        </a:lnSpc>
                        <a:spcAft>
                          <a:spcPts val="800"/>
                        </a:spcAft>
                      </a:pPr>
                      <a:r>
                        <a:rPr lang="en-US" sz="3600" baseline="30000" dirty="0" err="1">
                          <a:effectLst/>
                        </a:rPr>
                        <a:t>b</a:t>
                      </a:r>
                      <a:r>
                        <a:rPr lang="en-US" sz="3600" dirty="0" err="1">
                          <a:effectLst/>
                        </a:rPr>
                        <a:t>ASA</a:t>
                      </a:r>
                      <a:r>
                        <a:rPr lang="en-US" sz="3600" dirty="0">
                          <a:effectLst/>
                        </a:rPr>
                        <a:t> class: American Society of </a:t>
                      </a:r>
                      <a:r>
                        <a:rPr lang="en-US" sz="3600" dirty="0" err="1">
                          <a:effectLst/>
                        </a:rPr>
                        <a:t>Anaesthetics</a:t>
                      </a:r>
                      <a:endParaRPr lang="en-GB" sz="4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00606779"/>
                  </a:ext>
                </a:extLst>
              </a:tr>
            </a:tbl>
          </a:graphicData>
        </a:graphic>
      </p:graphicFrame>
      <p:pic>
        <p:nvPicPr>
          <p:cNvPr id="21" name="Picture 20">
            <a:extLst>
              <a:ext uri="{FF2B5EF4-FFF2-40B4-BE49-F238E27FC236}">
                <a16:creationId xmlns:a16="http://schemas.microsoft.com/office/drawing/2014/main" id="{7E0E51C4-9E37-C785-1082-483B23A47B92}"/>
              </a:ext>
            </a:extLst>
          </p:cNvPr>
          <p:cNvPicPr>
            <a:picLocks noChangeAspect="1"/>
          </p:cNvPicPr>
          <p:nvPr/>
        </p:nvPicPr>
        <p:blipFill>
          <a:blip r:embed="rId6"/>
          <a:stretch>
            <a:fillRect/>
          </a:stretch>
        </p:blipFill>
        <p:spPr>
          <a:xfrm>
            <a:off x="19576844" y="10081420"/>
            <a:ext cx="12394933" cy="8080220"/>
          </a:xfrm>
          <a:prstGeom prst="rect">
            <a:avLst/>
          </a:prstGeom>
        </p:spPr>
      </p:pic>
      <p:pic>
        <p:nvPicPr>
          <p:cNvPr id="22" name="Picture 21">
            <a:extLst>
              <a:ext uri="{FF2B5EF4-FFF2-40B4-BE49-F238E27FC236}">
                <a16:creationId xmlns:a16="http://schemas.microsoft.com/office/drawing/2014/main" id="{208BCE42-BE28-1785-B524-FE01CA77CCC8}"/>
              </a:ext>
            </a:extLst>
          </p:cNvPr>
          <p:cNvPicPr>
            <a:picLocks noChangeAspect="1"/>
          </p:cNvPicPr>
          <p:nvPr/>
        </p:nvPicPr>
        <p:blipFill>
          <a:blip r:embed="rId7"/>
          <a:stretch>
            <a:fillRect/>
          </a:stretch>
        </p:blipFill>
        <p:spPr>
          <a:xfrm>
            <a:off x="2212892" y="40510036"/>
            <a:ext cx="3103133" cy="2310584"/>
          </a:xfrm>
          <a:prstGeom prst="rect">
            <a:avLst/>
          </a:prstGeom>
        </p:spPr>
      </p:pic>
      <p:graphicFrame>
        <p:nvGraphicFramePr>
          <p:cNvPr id="36" name="Table 36">
            <a:extLst>
              <a:ext uri="{FF2B5EF4-FFF2-40B4-BE49-F238E27FC236}">
                <a16:creationId xmlns:a16="http://schemas.microsoft.com/office/drawing/2014/main" id="{99820359-0BD5-08C7-1B22-C603EFB7BA62}"/>
              </a:ext>
            </a:extLst>
          </p:cNvPr>
          <p:cNvGraphicFramePr>
            <a:graphicFrameLocks noGrp="1"/>
          </p:cNvGraphicFramePr>
          <p:nvPr>
            <p:extLst>
              <p:ext uri="{D42A27DB-BD31-4B8C-83A1-F6EECF244321}">
                <p14:modId xmlns:p14="http://schemas.microsoft.com/office/powerpoint/2010/main" val="2211933603"/>
              </p:ext>
            </p:extLst>
          </p:nvPr>
        </p:nvGraphicFramePr>
        <p:xfrm>
          <a:off x="18719948" y="19459326"/>
          <a:ext cx="12819781" cy="7924800"/>
        </p:xfrm>
        <a:graphic>
          <a:graphicData uri="http://schemas.openxmlformats.org/drawingml/2006/table">
            <a:tbl>
              <a:tblPr firstRow="1" bandRow="1">
                <a:tableStyleId>{69012ECD-51FC-41F1-AA8D-1B2483CD663E}</a:tableStyleId>
              </a:tblPr>
              <a:tblGrid>
                <a:gridCol w="12819781">
                  <a:extLst>
                    <a:ext uri="{9D8B030D-6E8A-4147-A177-3AD203B41FA5}">
                      <a16:colId xmlns:a16="http://schemas.microsoft.com/office/drawing/2014/main" val="3087989165"/>
                    </a:ext>
                  </a:extLst>
                </a:gridCol>
              </a:tblGrid>
              <a:tr h="601996">
                <a:tc>
                  <a:txBody>
                    <a:bodyPr/>
                    <a:lstStyle/>
                    <a:p>
                      <a:pPr algn="ctr"/>
                      <a:r>
                        <a:rPr lang="en-GB" sz="4000" dirty="0">
                          <a:solidFill>
                            <a:schemeClr val="tx2">
                              <a:lumMod val="20000"/>
                              <a:lumOff val="80000"/>
                            </a:schemeClr>
                          </a:solidFill>
                        </a:rPr>
                        <a:t>Results</a:t>
                      </a:r>
                      <a:endParaRPr lang="en-GB" sz="4000" dirty="0">
                        <a:solidFill>
                          <a:schemeClr val="tx2">
                            <a:lumMod val="20000"/>
                            <a:lumOff val="80000"/>
                          </a:schemeClr>
                        </a:solidFill>
                        <a:latin typeface="+mj-lt"/>
                      </a:endParaRPr>
                    </a:p>
                  </a:txBody>
                  <a:tcPr>
                    <a:solidFill>
                      <a:schemeClr val="tx2"/>
                    </a:solidFill>
                  </a:tcPr>
                </a:tc>
                <a:extLst>
                  <a:ext uri="{0D108BD9-81ED-4DB2-BD59-A6C34878D82A}">
                    <a16:rowId xmlns:a16="http://schemas.microsoft.com/office/drawing/2014/main" val="3939892303"/>
                  </a:ext>
                </a:extLst>
              </a:tr>
              <a:tr h="6999424">
                <a:tc>
                  <a:txBody>
                    <a:bodyPr/>
                    <a:lstStyle/>
                    <a:p>
                      <a:pPr algn="l" eaLnBrk="1" hangingPunct="1">
                        <a:spcBef>
                          <a:spcPct val="50000"/>
                        </a:spcBef>
                      </a:pPr>
                      <a:r>
                        <a:rPr lang="en-GB" sz="3600" dirty="0">
                          <a:effectLst/>
                        </a:rPr>
                        <a:t>43,495 TKRs were included of which 536 knees (1.2%) were revised</a:t>
                      </a:r>
                      <a:br>
                        <a:rPr lang="en-GB" sz="3600" dirty="0">
                          <a:effectLst/>
                        </a:rPr>
                      </a:br>
                      <a:r>
                        <a:rPr lang="en-GB" sz="3600" dirty="0">
                          <a:effectLst/>
                        </a:rPr>
                        <a:t>due to deep infection. 520 of these had received cephalosporins and 16 clindamycin for perioperative prophylaxis. </a:t>
                      </a:r>
                    </a:p>
                    <a:p>
                      <a:pPr algn="l" eaLnBrk="1" hangingPunct="1">
                        <a:spcBef>
                          <a:spcPct val="50000"/>
                        </a:spcBef>
                      </a:pPr>
                      <a:r>
                        <a:rPr lang="en-GB" sz="3600" dirty="0">
                          <a:effectLst/>
                        </a:rPr>
                        <a:t>No statistical difference in hazard rate ratios (HRRs) due to infection between clindamycin and cephalosporins was found at 3 months, </a:t>
                      </a:r>
                      <a:br>
                        <a:rPr lang="en-GB" sz="3600" dirty="0">
                          <a:effectLst/>
                        </a:rPr>
                      </a:br>
                      <a:r>
                        <a:rPr lang="en-GB" sz="3600" dirty="0">
                          <a:effectLst/>
                        </a:rPr>
                        <a:t>(HRR= 0.49 95% CI 0.2-1.18), 1 year (HRR=0.72, CI 0.38-1.35) or </a:t>
                      </a:r>
                      <a:br>
                        <a:rPr lang="en-GB" sz="3600" dirty="0">
                          <a:effectLst/>
                        </a:rPr>
                      </a:br>
                      <a:r>
                        <a:rPr lang="en-GB" sz="3600" dirty="0">
                          <a:effectLst/>
                        </a:rPr>
                        <a:t>5 years (HRR=0.79, CI 0.47-1.32). </a:t>
                      </a:r>
                    </a:p>
                    <a:p>
                      <a:pPr algn="l" eaLnBrk="1" hangingPunct="1">
                        <a:spcBef>
                          <a:spcPct val="50000"/>
                        </a:spcBef>
                      </a:pPr>
                      <a:r>
                        <a:rPr lang="en-GB" sz="3600" dirty="0">
                          <a:effectLst/>
                        </a:rPr>
                        <a:t>After propensity score matching, still no differences were found. Furthermore, no differences in risk for revision due to deep </a:t>
                      </a:r>
                      <a:br>
                        <a:rPr lang="en-GB" sz="3600" dirty="0">
                          <a:effectLst/>
                        </a:rPr>
                      </a:br>
                      <a:r>
                        <a:rPr lang="en-GB" sz="3600" dirty="0">
                          <a:effectLst/>
                        </a:rPr>
                        <a:t>infection were found between cefalotin and cefazolin at 3 months </a:t>
                      </a:r>
                      <a:br>
                        <a:rPr lang="en-GB" sz="3600" dirty="0">
                          <a:effectLst/>
                        </a:rPr>
                      </a:br>
                      <a:r>
                        <a:rPr lang="en-GB" sz="3600" dirty="0">
                          <a:effectLst/>
                        </a:rPr>
                        <a:t>or 1-year post-op.</a:t>
                      </a:r>
                      <a:endParaRPr lang="en-US" sz="3600" dirty="0"/>
                    </a:p>
                    <a:p>
                      <a:endParaRPr lang="en-GB" sz="3600" dirty="0"/>
                    </a:p>
                  </a:txBody>
                  <a:tcPr>
                    <a:solidFill>
                      <a:schemeClr val="bg1"/>
                    </a:solidFill>
                  </a:tcPr>
                </a:tc>
                <a:extLst>
                  <a:ext uri="{0D108BD9-81ED-4DB2-BD59-A6C34878D82A}">
                    <a16:rowId xmlns:a16="http://schemas.microsoft.com/office/drawing/2014/main" val="2659181434"/>
                  </a:ext>
                </a:extLst>
              </a:tr>
            </a:tbl>
          </a:graphicData>
        </a:graphic>
      </p:graphicFrame>
      <p:graphicFrame>
        <p:nvGraphicFramePr>
          <p:cNvPr id="37" name="Table 37">
            <a:extLst>
              <a:ext uri="{FF2B5EF4-FFF2-40B4-BE49-F238E27FC236}">
                <a16:creationId xmlns:a16="http://schemas.microsoft.com/office/drawing/2014/main" id="{E1FAD5A1-96A4-6836-F901-D5E623ACEC2C}"/>
              </a:ext>
            </a:extLst>
          </p:cNvPr>
          <p:cNvGraphicFramePr>
            <a:graphicFrameLocks noGrp="1"/>
          </p:cNvGraphicFramePr>
          <p:nvPr>
            <p:extLst>
              <p:ext uri="{D42A27DB-BD31-4B8C-83A1-F6EECF244321}">
                <p14:modId xmlns:p14="http://schemas.microsoft.com/office/powerpoint/2010/main" val="3562556413"/>
              </p:ext>
            </p:extLst>
          </p:nvPr>
        </p:nvGraphicFramePr>
        <p:xfrm>
          <a:off x="1054210" y="31087645"/>
          <a:ext cx="16443959" cy="7428954"/>
        </p:xfrm>
        <a:graphic>
          <a:graphicData uri="http://schemas.openxmlformats.org/drawingml/2006/table">
            <a:tbl>
              <a:tblPr firstRow="1" bandRow="1">
                <a:tableStyleId>{69012ECD-51FC-41F1-AA8D-1B2483CD663E}</a:tableStyleId>
              </a:tblPr>
              <a:tblGrid>
                <a:gridCol w="16443959">
                  <a:extLst>
                    <a:ext uri="{9D8B030D-6E8A-4147-A177-3AD203B41FA5}">
                      <a16:colId xmlns:a16="http://schemas.microsoft.com/office/drawing/2014/main" val="2832654670"/>
                    </a:ext>
                  </a:extLst>
                </a:gridCol>
              </a:tblGrid>
              <a:tr h="762794">
                <a:tc>
                  <a:txBody>
                    <a:bodyPr/>
                    <a:lstStyle/>
                    <a:p>
                      <a:pPr algn="ctr"/>
                      <a:r>
                        <a:rPr lang="en-GB" sz="4000" dirty="0">
                          <a:solidFill>
                            <a:schemeClr val="tx2">
                              <a:lumMod val="20000"/>
                              <a:lumOff val="80000"/>
                            </a:schemeClr>
                          </a:solidFill>
                        </a:rPr>
                        <a:t>Methods</a:t>
                      </a:r>
                      <a:endParaRPr lang="en-GB" sz="4000" dirty="0">
                        <a:solidFill>
                          <a:schemeClr val="tx2">
                            <a:lumMod val="20000"/>
                            <a:lumOff val="80000"/>
                          </a:schemeClr>
                        </a:solidFill>
                        <a:latin typeface="+mj-lt"/>
                      </a:endParaRPr>
                    </a:p>
                  </a:txBody>
                  <a:tcPr>
                    <a:solidFill>
                      <a:schemeClr val="tx2"/>
                    </a:solidFill>
                  </a:tcPr>
                </a:tc>
                <a:extLst>
                  <a:ext uri="{0D108BD9-81ED-4DB2-BD59-A6C34878D82A}">
                    <a16:rowId xmlns:a16="http://schemas.microsoft.com/office/drawing/2014/main" val="2939420268"/>
                  </a:ext>
                </a:extLst>
              </a:tr>
              <a:tr h="6666160">
                <a:tc>
                  <a:txBody>
                    <a:bodyPr/>
                    <a:lstStyle/>
                    <a:p>
                      <a:pPr marL="0" marR="0" lvl="0" indent="0" algn="l" defTabSz="4320540" rtl="0" eaLnBrk="1" fontAlgn="auto" latinLnBrk="0" hangingPunct="1">
                        <a:lnSpc>
                          <a:spcPct val="100000"/>
                        </a:lnSpc>
                        <a:spcBef>
                          <a:spcPts val="0"/>
                        </a:spcBef>
                        <a:spcAft>
                          <a:spcPts val="0"/>
                        </a:spcAft>
                        <a:buClrTx/>
                        <a:buSzTx/>
                        <a:buFontTx/>
                        <a:buNone/>
                        <a:tabLst/>
                        <a:defRPr/>
                      </a:pPr>
                      <a:r>
                        <a:rPr lang="en-GB" sz="3600" dirty="0">
                          <a:effectLst/>
                        </a:rPr>
                        <a:t>This study was based on data from the Norwegian Arthroplasty Register (NAR) </a:t>
                      </a:r>
                      <a:br>
                        <a:rPr lang="en-GB" sz="3600" dirty="0">
                          <a:effectLst/>
                        </a:rPr>
                      </a:br>
                      <a:r>
                        <a:rPr lang="en-GB" sz="3600" dirty="0">
                          <a:effectLst/>
                        </a:rPr>
                        <a:t>from the years 2005-2019. A total of 43,504 prostheses were included, 1,806 (4.2%) used Clindamycin. Only knees with antibiotic loaded bone cement were included. </a:t>
                      </a:r>
                    </a:p>
                    <a:p>
                      <a:pPr algn="l" eaLnBrk="1" hangingPunct="1"/>
                      <a:endParaRPr lang="en-GB" sz="3600" dirty="0">
                        <a:effectLst/>
                      </a:endParaRPr>
                    </a:p>
                    <a:p>
                      <a:pPr algn="l" eaLnBrk="1" hangingPunct="1"/>
                      <a:r>
                        <a:rPr lang="en-GB" sz="3600" dirty="0">
                          <a:effectLst/>
                        </a:rPr>
                        <a:t>Cox regression analyses were performed with adjustment for sex, diagnosis and ASA score. </a:t>
                      </a:r>
                      <a:r>
                        <a:rPr lang="en-GB" sz="3600" baseline="0" dirty="0">
                          <a:effectLst/>
                        </a:rPr>
                        <a:t> </a:t>
                      </a:r>
                      <a:r>
                        <a:rPr lang="en-GB" sz="3600" dirty="0">
                          <a:effectLst/>
                        </a:rPr>
                        <a:t>A separate analysis using propensity score matched (PSM) datasets was performed. TKR survival probabilities  with revision  due to deep infection were compared between patients who had received cephalosporins and clindamycin as antibiotic prophylaxis.</a:t>
                      </a:r>
                    </a:p>
                    <a:p>
                      <a:pPr algn="l" eaLnBrk="1" hangingPunct="1">
                        <a:spcBef>
                          <a:spcPct val="50000"/>
                        </a:spcBef>
                      </a:pPr>
                      <a:r>
                        <a:rPr lang="en-GB" sz="3600" dirty="0">
                          <a:effectLst/>
                        </a:rPr>
                        <a:t>Survival probabilities were calculated using Kaplan-Meier estimates. </a:t>
                      </a:r>
                      <a:endParaRPr lang="en-US" altLang="nb-NO" sz="3600" dirty="0"/>
                    </a:p>
                    <a:p>
                      <a:pPr algn="l"/>
                      <a:endParaRPr lang="en-GB" sz="3600" dirty="0"/>
                    </a:p>
                  </a:txBody>
                  <a:tcPr/>
                </a:tc>
                <a:extLst>
                  <a:ext uri="{0D108BD9-81ED-4DB2-BD59-A6C34878D82A}">
                    <a16:rowId xmlns:a16="http://schemas.microsoft.com/office/drawing/2014/main" val="1502455718"/>
                  </a:ext>
                </a:extLst>
              </a:tr>
            </a:tbl>
          </a:graphicData>
        </a:graphic>
      </p:graphicFrame>
      <p:graphicFrame>
        <p:nvGraphicFramePr>
          <p:cNvPr id="38" name="Table 38">
            <a:extLst>
              <a:ext uri="{FF2B5EF4-FFF2-40B4-BE49-F238E27FC236}">
                <a16:creationId xmlns:a16="http://schemas.microsoft.com/office/drawing/2014/main" id="{A0E056CF-680C-7C1B-D99C-379D7779F4EF}"/>
              </a:ext>
            </a:extLst>
          </p:cNvPr>
          <p:cNvGraphicFramePr>
            <a:graphicFrameLocks noGrp="1"/>
          </p:cNvGraphicFramePr>
          <p:nvPr>
            <p:extLst>
              <p:ext uri="{D42A27DB-BD31-4B8C-83A1-F6EECF244321}">
                <p14:modId xmlns:p14="http://schemas.microsoft.com/office/powerpoint/2010/main" val="3627451464"/>
              </p:ext>
            </p:extLst>
          </p:nvPr>
        </p:nvGraphicFramePr>
        <p:xfrm>
          <a:off x="1061323" y="8859084"/>
          <a:ext cx="17084918" cy="4598902"/>
        </p:xfrm>
        <a:graphic>
          <a:graphicData uri="http://schemas.openxmlformats.org/drawingml/2006/table">
            <a:tbl>
              <a:tblPr firstRow="1" bandRow="1">
                <a:tableStyleId>{69012ECD-51FC-41F1-AA8D-1B2483CD663E}</a:tableStyleId>
              </a:tblPr>
              <a:tblGrid>
                <a:gridCol w="17084918">
                  <a:extLst>
                    <a:ext uri="{9D8B030D-6E8A-4147-A177-3AD203B41FA5}">
                      <a16:colId xmlns:a16="http://schemas.microsoft.com/office/drawing/2014/main" val="296288924"/>
                    </a:ext>
                  </a:extLst>
                </a:gridCol>
              </a:tblGrid>
              <a:tr h="584044">
                <a:tc>
                  <a:txBody>
                    <a:bodyPr/>
                    <a:lstStyle/>
                    <a:p>
                      <a:pPr algn="ctr"/>
                      <a:r>
                        <a:rPr lang="en-GB" sz="4000" dirty="0">
                          <a:solidFill>
                            <a:schemeClr val="tx2">
                              <a:lumMod val="20000"/>
                              <a:lumOff val="80000"/>
                            </a:schemeClr>
                          </a:solidFill>
                        </a:rPr>
                        <a:t>Introduction</a:t>
                      </a:r>
                      <a:endParaRPr lang="en-GB" sz="4000" dirty="0">
                        <a:solidFill>
                          <a:schemeClr val="tx2">
                            <a:lumMod val="20000"/>
                            <a:lumOff val="80000"/>
                          </a:schemeClr>
                        </a:solidFill>
                        <a:latin typeface="+mj-lt"/>
                      </a:endParaRPr>
                    </a:p>
                  </a:txBody>
                  <a:tcPr>
                    <a:solidFill>
                      <a:schemeClr val="tx2"/>
                    </a:solidFill>
                  </a:tcPr>
                </a:tc>
                <a:extLst>
                  <a:ext uri="{0D108BD9-81ED-4DB2-BD59-A6C34878D82A}">
                    <a16:rowId xmlns:a16="http://schemas.microsoft.com/office/drawing/2014/main" val="2630365608"/>
                  </a:ext>
                </a:extLst>
              </a:tr>
              <a:tr h="3897862">
                <a:tc>
                  <a:txBody>
                    <a:bodyPr/>
                    <a:lstStyle/>
                    <a:p>
                      <a:pPr marL="0" marR="0" lvl="0" indent="0" algn="l" defTabSz="4320540" rtl="0" eaLnBrk="1" fontAlgn="auto" latinLnBrk="0" hangingPunct="1">
                        <a:lnSpc>
                          <a:spcPct val="100000"/>
                        </a:lnSpc>
                        <a:spcBef>
                          <a:spcPts val="0"/>
                        </a:spcBef>
                        <a:spcAft>
                          <a:spcPts val="0"/>
                        </a:spcAft>
                        <a:buClrTx/>
                        <a:buSzTx/>
                        <a:buFontTx/>
                        <a:buNone/>
                        <a:tabLst/>
                        <a:defRPr/>
                      </a:pPr>
                      <a:r>
                        <a:rPr lang="en-GB" sz="3600" dirty="0">
                          <a:effectLst/>
                        </a:rPr>
                        <a:t>Systemic antibiotic prophylaxis with clindamycin has earlier been associated with a higher risk of surgical revision for deep infection than cloxacillin in primary total knee arthroplasty (TKR).</a:t>
                      </a:r>
                      <a:r>
                        <a:rPr lang="en-GB" sz="3600" baseline="30000" dirty="0">
                          <a:effectLst/>
                        </a:rPr>
                        <a:t>1</a:t>
                      </a:r>
                      <a:r>
                        <a:rPr lang="en-GB" sz="3600" dirty="0">
                          <a:effectLst/>
                        </a:rPr>
                        <a:t/>
                      </a:r>
                      <a:br>
                        <a:rPr lang="en-GB" sz="3600" dirty="0">
                          <a:effectLst/>
                        </a:rPr>
                      </a:br>
                      <a:r>
                        <a:rPr lang="en-GB" sz="3600" dirty="0">
                          <a:effectLst/>
                        </a:rPr>
                        <a:t>This study investigates if clindamycin, the drug of choice in penicillin allergic patients, increases the risk of surgical revisions due to deep infection compared to cephalosporins in primary cemented TKRs. </a:t>
                      </a:r>
                      <a:endParaRPr lang="nb-NO" altLang="nb-NO" sz="3600" dirty="0">
                        <a:solidFill>
                          <a:srgbClr val="0070C0"/>
                        </a:solidFill>
                        <a:latin typeface="+mn-lt"/>
                      </a:endParaRPr>
                    </a:p>
                  </a:txBody>
                  <a:tcPr/>
                </a:tc>
                <a:extLst>
                  <a:ext uri="{0D108BD9-81ED-4DB2-BD59-A6C34878D82A}">
                    <a16:rowId xmlns:a16="http://schemas.microsoft.com/office/drawing/2014/main" val="1956935307"/>
                  </a:ext>
                </a:extLst>
              </a:tr>
            </a:tbl>
          </a:graphicData>
        </a:graphic>
      </p:graphicFrame>
      <p:graphicFrame>
        <p:nvGraphicFramePr>
          <p:cNvPr id="39" name="Table 39">
            <a:extLst>
              <a:ext uri="{FF2B5EF4-FFF2-40B4-BE49-F238E27FC236}">
                <a16:creationId xmlns:a16="http://schemas.microsoft.com/office/drawing/2014/main" id="{CCF86E02-3911-64D0-6ACA-87E864153128}"/>
              </a:ext>
            </a:extLst>
          </p:cNvPr>
          <p:cNvGraphicFramePr>
            <a:graphicFrameLocks noGrp="1"/>
          </p:cNvGraphicFramePr>
          <p:nvPr>
            <p:extLst>
              <p:ext uri="{D42A27DB-BD31-4B8C-83A1-F6EECF244321}">
                <p14:modId xmlns:p14="http://schemas.microsoft.com/office/powerpoint/2010/main" val="289036952"/>
              </p:ext>
            </p:extLst>
          </p:nvPr>
        </p:nvGraphicFramePr>
        <p:xfrm>
          <a:off x="18719947" y="32789533"/>
          <a:ext cx="12394933" cy="4632960"/>
        </p:xfrm>
        <a:graphic>
          <a:graphicData uri="http://schemas.openxmlformats.org/drawingml/2006/table">
            <a:tbl>
              <a:tblPr firstRow="1" bandRow="1">
                <a:tableStyleId>{69012ECD-51FC-41F1-AA8D-1B2483CD663E}</a:tableStyleId>
              </a:tblPr>
              <a:tblGrid>
                <a:gridCol w="12394933">
                  <a:extLst>
                    <a:ext uri="{9D8B030D-6E8A-4147-A177-3AD203B41FA5}">
                      <a16:colId xmlns:a16="http://schemas.microsoft.com/office/drawing/2014/main" val="396073714"/>
                    </a:ext>
                  </a:extLst>
                </a:gridCol>
              </a:tblGrid>
              <a:tr h="0">
                <a:tc>
                  <a:txBody>
                    <a:bodyPr/>
                    <a:lstStyle/>
                    <a:p>
                      <a:pPr algn="ctr"/>
                      <a:r>
                        <a:rPr lang="en-GB" sz="4000" dirty="0">
                          <a:solidFill>
                            <a:schemeClr val="tx2">
                              <a:lumMod val="20000"/>
                              <a:lumOff val="80000"/>
                            </a:schemeClr>
                          </a:solidFill>
                        </a:rPr>
                        <a:t>Conclusion</a:t>
                      </a:r>
                      <a:endParaRPr lang="en-GB" sz="4000" dirty="0">
                        <a:solidFill>
                          <a:schemeClr val="tx2">
                            <a:lumMod val="20000"/>
                            <a:lumOff val="80000"/>
                          </a:schemeClr>
                        </a:solidFill>
                        <a:latin typeface="+mj-lt"/>
                      </a:endParaRPr>
                    </a:p>
                  </a:txBody>
                  <a:tcPr>
                    <a:solidFill>
                      <a:schemeClr val="tx2"/>
                    </a:solidFill>
                  </a:tcPr>
                </a:tc>
                <a:extLst>
                  <a:ext uri="{0D108BD9-81ED-4DB2-BD59-A6C34878D82A}">
                    <a16:rowId xmlns:a16="http://schemas.microsoft.com/office/drawing/2014/main" val="4010994885"/>
                  </a:ext>
                </a:extLst>
              </a:tr>
              <a:tr h="370840">
                <a:tc>
                  <a:txBody>
                    <a:bodyPr/>
                    <a:lstStyle/>
                    <a:p>
                      <a:pPr marL="0" marR="0" lvl="0" indent="0" algn="l" defTabSz="4320540" rtl="0" eaLnBrk="1" fontAlgn="auto" latinLnBrk="0" hangingPunct="1">
                        <a:lnSpc>
                          <a:spcPct val="100000"/>
                        </a:lnSpc>
                        <a:spcBef>
                          <a:spcPts val="0"/>
                        </a:spcBef>
                        <a:spcAft>
                          <a:spcPts val="0"/>
                        </a:spcAft>
                        <a:buClrTx/>
                        <a:buSzTx/>
                        <a:buFontTx/>
                        <a:buNone/>
                        <a:tabLst/>
                        <a:defRPr/>
                      </a:pPr>
                      <a:r>
                        <a:rPr lang="en-GB" sz="3600" dirty="0">
                          <a:effectLst/>
                          <a:latin typeface="+mn-lt"/>
                          <a:ea typeface="Calibri" panose="020F0502020204030204" pitchFamily="34" charset="0"/>
                        </a:rPr>
                        <a:t>This observational study found no association between risk of revision surgery due to deep infection and choice of either cephalosporins or clindamycin as infection prophylaxis in primary TKRs.</a:t>
                      </a:r>
                    </a:p>
                    <a:p>
                      <a:pPr marL="0" marR="0" lvl="0" indent="0" algn="l">
                        <a:lnSpc>
                          <a:spcPct val="100000"/>
                        </a:lnSpc>
                        <a:spcBef>
                          <a:spcPts val="0"/>
                        </a:spcBef>
                        <a:spcAft>
                          <a:spcPts val="0"/>
                        </a:spcAft>
                        <a:buNone/>
                      </a:pPr>
                      <a:r>
                        <a:rPr lang="en-GB" sz="3600" b="0" i="1" u="none" strike="noStrike" noProof="0" dirty="0">
                          <a:effectLst/>
                        </a:rPr>
                        <a:t>Furthermore, no differences in risk for revision due to deep infection were found between </a:t>
                      </a:r>
                      <a:r>
                        <a:rPr lang="en-GB" sz="3600" b="0" i="1" u="none" strike="noStrike" noProof="0" dirty="0" err="1">
                          <a:effectLst/>
                        </a:rPr>
                        <a:t>cefalotin</a:t>
                      </a:r>
                      <a:r>
                        <a:rPr lang="en-GB" sz="3600" b="0" i="1" u="none" strike="noStrike" noProof="0" dirty="0">
                          <a:effectLst/>
                        </a:rPr>
                        <a:t> and cefazolin at 3 months  or 1-year post-op</a:t>
                      </a:r>
                      <a:endParaRPr lang="en-GB" dirty="0"/>
                    </a:p>
                  </a:txBody>
                  <a:tcPr/>
                </a:tc>
                <a:extLst>
                  <a:ext uri="{0D108BD9-81ED-4DB2-BD59-A6C34878D82A}">
                    <a16:rowId xmlns:a16="http://schemas.microsoft.com/office/drawing/2014/main" val="1821554307"/>
                  </a:ext>
                </a:extLst>
              </a:tr>
            </a:tbl>
          </a:graphicData>
        </a:graphic>
      </p:graphicFrame>
      <p:pic>
        <p:nvPicPr>
          <p:cNvPr id="3" name="Picture 3" descr="A picture containing text&#10;&#10;Description automatically generated">
            <a:extLst>
              <a:ext uri="{FF2B5EF4-FFF2-40B4-BE49-F238E27FC236}">
                <a16:creationId xmlns:a16="http://schemas.microsoft.com/office/drawing/2014/main" id="{10F32D95-6607-869E-AC17-3A771318E68D}"/>
              </a:ext>
            </a:extLst>
          </p:cNvPr>
          <p:cNvPicPr>
            <a:picLocks noChangeAspect="1"/>
          </p:cNvPicPr>
          <p:nvPr/>
        </p:nvPicPr>
        <p:blipFill rotWithShape="1">
          <a:blip r:embed="rId8"/>
          <a:srcRect r="-694" b="14102"/>
          <a:stretch/>
        </p:blipFill>
        <p:spPr>
          <a:xfrm>
            <a:off x="22492727" y="27663123"/>
            <a:ext cx="4415053" cy="4051812"/>
          </a:xfrm>
          <a:prstGeom prst="rect">
            <a:avLst/>
          </a:prstGeom>
        </p:spPr>
      </p:pic>
    </p:spTree>
    <p:extLst>
      <p:ext uri="{BB962C8B-B14F-4D97-AF65-F5344CB8AC3E}">
        <p14:creationId xmlns:p14="http://schemas.microsoft.com/office/powerpoint/2010/main" val="178221652"/>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61D3E2B91DF21044AD1C6D40DC634C21" ma:contentTypeVersion="24" ma:contentTypeDescription="Opprett et nytt dokument." ma:contentTypeScope="" ma:versionID="3272a6c80bce83c764aa480d464ee9e5">
  <xsd:schema xmlns:xsd="http://www.w3.org/2001/XMLSchema" xmlns:xs="http://www.w3.org/2001/XMLSchema" xmlns:p="http://schemas.microsoft.com/office/2006/metadata/properties" xmlns:ns1="http://schemas.microsoft.com/sharepoint/v3" xmlns:ns2="2b736855-fd40-4ef5-b84c-7e050bd66b15" targetNamespace="http://schemas.microsoft.com/office/2006/metadata/properties" ma:root="true" ma:fieldsID="b33891f88bc28f4b4288d8288c98e048" ns1:_="" ns2:_="">
    <xsd:import namespace="http://schemas.microsoft.com/sharepoint/v3"/>
    <xsd:import namespace="2b736855-fd40-4ef5-b84c-7e050bd66b15"/>
    <xsd:element name="properties">
      <xsd:complexType>
        <xsd:sequence>
          <xsd:element name="documentManagement">
            <xsd:complexType>
              <xsd:all>
                <xsd:element ref="ns2:TaxKeywordTaxHTField" minOccurs="0"/>
                <xsd:element ref="ns2:TaxCatchAll" minOccurs="0"/>
                <xsd:element ref="ns2:TaxCatchAllLabel" minOccurs="0"/>
                <xsd:element ref="ns2:FNSPRollUpIngress"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Planlagt startdato" ma:description="Planlagt startdato er en områdekolonne som opprettes av publiseringsfunksjonen. Den brukes til å angi dato og klokkeslett for når denne siden vises for første gang for besøkende på området." ma:hidden="true" ma:internalName="PublishingStartDate">
      <xsd:simpleType>
        <xsd:restriction base="dms:Unknown"/>
      </xsd:simpleType>
    </xsd:element>
    <xsd:element name="PublishingExpirationDate" ma:index="14" nillable="true" ma:displayName="Planlagt utløpsdato" ma:description="Planlagt sluttdato er en områdekolonne som opprettes av publiseringsfunksjonen. Den brukes til å angi dato og klokkeslett for når denne siden ikke lenger vises for besøkende på området."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b736855-fd40-4ef5-b84c-7e050bd66b15" elementFormDefault="qualified">
    <xsd:import namespace="http://schemas.microsoft.com/office/2006/documentManagement/types"/>
    <xsd:import namespace="http://schemas.microsoft.com/office/infopath/2007/PartnerControls"/>
    <xsd:element name="TaxKeywordTaxHTField" ma:index="8" nillable="true" ma:taxonomy="true" ma:internalName="TaxKeywordTaxHTField" ma:taxonomyFieldName="TaxKeyword" ma:displayName="Nøkkelord" ma:default="" ma:fieldId="{23f27201-bee3-471e-b2e7-b64fd8b7ca38}" ma:taxonomyMulti="true" ma:sspId="d0f0af97-1df2-4d6b-9e49-08feee2b9522" ma:termSetId="00000000-0000-0000-0000-000000000000" ma:anchorId="00000000-0000-0000-0000-000000000000" ma:open="true" ma:isKeyword="true">
      <xsd:complexType>
        <xsd:sequence>
          <xsd:element ref="pc:Terms" minOccurs="0" maxOccurs="1"/>
        </xsd:sequence>
      </xsd:complexType>
    </xsd:element>
    <xsd:element name="TaxCatchAll" ma:index="9" nillable="true" ma:displayName="Taxonomy Catch All Column" ma:description="" ma:hidden="true" ma:list="{da79b1bc-8501-45f1-a10b-26f75f2860bf}" ma:internalName="TaxCatchAll" ma:showField="CatchAllData" ma:web="2b736855-fd40-4ef5-b84c-7e050bd66b1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description="" ma:hidden="true" ma:list="{da79b1bc-8501-45f1-a10b-26f75f2860bf}" ma:internalName="TaxCatchAllLabel" ma:readOnly="true" ma:showField="CatchAllDataLabel" ma:web="2b736855-fd40-4ef5-b84c-7e050bd66b15">
      <xsd:complexType>
        <xsd:complexContent>
          <xsd:extension base="dms:MultiChoiceLookup">
            <xsd:sequence>
              <xsd:element name="Value" type="dms:Lookup" maxOccurs="unbounded" minOccurs="0" nillable="true"/>
            </xsd:sequence>
          </xsd:extension>
        </xsd:complexContent>
      </xsd:complexType>
    </xsd:element>
    <xsd:element name="FNSPRollUpIngress" ma:index="12" nillable="true" ma:displayName="Utlistingsingress" ma:default="" ma:description="Teksten vises i oversikter og utlistinger" ma:internalName="FNSPRollUpIngress">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NSPRollUpIngress xmlns="2b736855-fd40-4ef5-b84c-7e050bd66b15" xsi:nil="true"/>
    <PublishingExpirationDate xmlns="http://schemas.microsoft.com/sharepoint/v3" xsi:nil="true"/>
    <TaxKeywordTaxHTField xmlns="2b736855-fd40-4ef5-b84c-7e050bd66b15">
      <Terms xmlns="http://schemas.microsoft.com/office/infopath/2007/PartnerControls"/>
    </TaxKeywordTaxHTField>
    <PublishingStartDate xmlns="http://schemas.microsoft.com/sharepoint/v3" xsi:nil="true"/>
    <TaxCatchAll xmlns="2b736855-fd40-4ef5-b84c-7e050bd66b15"/>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66DE66A-1FA6-4B30-ABDF-BBEBC6D976BF}"/>
</file>

<file path=customXml/itemProps2.xml><?xml version="1.0" encoding="utf-8"?>
<ds:datastoreItem xmlns:ds="http://schemas.openxmlformats.org/officeDocument/2006/customXml" ds:itemID="{2932C3D3-05D6-4C55-AA88-13C37A7C1A84}"/>
</file>

<file path=customXml/itemProps3.xml><?xml version="1.0" encoding="utf-8"?>
<ds:datastoreItem xmlns:ds="http://schemas.openxmlformats.org/officeDocument/2006/customXml" ds:itemID="{006ED641-51EC-4E12-A98E-585DF76B2214}"/>
</file>

<file path=docProps/app.xml><?xml version="1.0" encoding="utf-8"?>
<Properties xmlns="http://schemas.openxmlformats.org/officeDocument/2006/extended-properties" xmlns:vt="http://schemas.openxmlformats.org/officeDocument/2006/docPropsVTypes">
  <TotalTime>0</TotalTime>
  <Words>790</Words>
  <Application>Microsoft Office PowerPoint</Application>
  <PresentationFormat>Egendefinert</PresentationFormat>
  <Paragraphs>82</Paragraphs>
  <Slides>1</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1</vt:i4>
      </vt:variant>
    </vt:vector>
  </HeadingPairs>
  <TitlesOfParts>
    <vt:vector size="5" baseType="lpstr">
      <vt:lpstr>Arial</vt:lpstr>
      <vt:lpstr>Calibri</vt:lpstr>
      <vt:lpstr>Times New Roman</vt:lpstr>
      <vt:lpstr>Office-tema</vt:lpstr>
      <vt:lpstr>PowerPoint-presentasjon</vt:lpstr>
    </vt:vector>
  </TitlesOfParts>
  <Company>Helse Vest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Nytun, Kari Louise</dc:creator>
  <cp:keywords/>
  <cp:lastModifiedBy>Furnes, Randi Kristin Hovland</cp:lastModifiedBy>
  <cp:revision>68</cp:revision>
  <cp:lastPrinted>2021-11-02T08:20:20Z</cp:lastPrinted>
  <dcterms:created xsi:type="dcterms:W3CDTF">2016-02-02T13:09:37Z</dcterms:created>
  <dcterms:modified xsi:type="dcterms:W3CDTF">2022-09-23T08:03:44Z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0x01010061D3E2B91DF21044AD1C6D40DC634C21</vt:lpwstr>
  </property>
  <property fmtid="{D5CDD505-2E9C-101B-9397-08002B2CF9AE}" pid="3" name="TaxKeyword">
    <vt:lpwstr/>
  </property>
</Properties>
</file>